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076136264" r:id="rId2"/>
    <p:sldId id="2076136245" r:id="rId3"/>
    <p:sldId id="2076136258" r:id="rId4"/>
    <p:sldId id="265" r:id="rId5"/>
    <p:sldId id="1596" r:id="rId6"/>
    <p:sldId id="274" r:id="rId7"/>
    <p:sldId id="276" r:id="rId8"/>
    <p:sldId id="277" r:id="rId9"/>
    <p:sldId id="2076136267" r:id="rId10"/>
    <p:sldId id="284" r:id="rId11"/>
    <p:sldId id="285" r:id="rId12"/>
    <p:sldId id="286" r:id="rId13"/>
    <p:sldId id="299" r:id="rId14"/>
    <p:sldId id="291" r:id="rId15"/>
    <p:sldId id="300" r:id="rId16"/>
    <p:sldId id="292" r:id="rId17"/>
    <p:sldId id="301" r:id="rId18"/>
    <p:sldId id="293" r:id="rId19"/>
    <p:sldId id="302" r:id="rId20"/>
    <p:sldId id="294" r:id="rId21"/>
    <p:sldId id="303" r:id="rId22"/>
    <p:sldId id="279" r:id="rId23"/>
    <p:sldId id="280" r:id="rId24"/>
    <p:sldId id="281" r:id="rId25"/>
    <p:sldId id="1628" r:id="rId26"/>
    <p:sldId id="282" r:id="rId27"/>
    <p:sldId id="28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72" r:id="rId36"/>
    <p:sldId id="2076136260" r:id="rId37"/>
    <p:sldId id="2076136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5F977-B124-4A3D-92BD-950A70D81A06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E65B5-6AB2-406D-9EAB-951E08B40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25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8E692E-1D02-45F7-A452-D39C7BB0F479}"/>
              </a:ext>
            </a:extLst>
          </p:cNvPr>
          <p:cNvGrpSpPr/>
          <p:nvPr userDrawn="1"/>
        </p:nvGrpSpPr>
        <p:grpSpPr>
          <a:xfrm>
            <a:off x="2801139" y="2577154"/>
            <a:ext cx="6589722" cy="525777"/>
            <a:chOff x="2740851" y="2577154"/>
            <a:chExt cx="6589722" cy="5257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472A6C-37AE-4560-87F2-7B312680534A}"/>
                </a:ext>
              </a:extLst>
            </p:cNvPr>
            <p:cNvSpPr/>
            <p:nvPr userDrawn="1"/>
          </p:nvSpPr>
          <p:spPr>
            <a:xfrm>
              <a:off x="2740851" y="2577164"/>
              <a:ext cx="4508589" cy="525767"/>
            </a:xfrm>
            <a:prstGeom prst="rect">
              <a:avLst/>
            </a:prstGeom>
            <a:solidFill>
              <a:srgbClr val="1E73B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Flowchart: Card 25">
              <a:extLst>
                <a:ext uri="{FF2B5EF4-FFF2-40B4-BE49-F238E27FC236}">
                  <a16:creationId xmlns:a16="http://schemas.microsoft.com/office/drawing/2014/main" id="{94155573-0391-4CAC-8B0D-C91BF0CCCF6A}"/>
                </a:ext>
              </a:extLst>
            </p:cNvPr>
            <p:cNvSpPr/>
            <p:nvPr userDrawn="1"/>
          </p:nvSpPr>
          <p:spPr>
            <a:xfrm rot="10800000" flipH="1">
              <a:off x="7002090" y="2577154"/>
              <a:ext cx="2328483" cy="525767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3 w 10000"/>
                <a:gd name="connsiteY0" fmla="*/ 9813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  <a:gd name="connsiteX0" fmla="*/ 43 w 10000"/>
                <a:gd name="connsiteY0" fmla="*/ 9813 h 10000"/>
                <a:gd name="connsiteX1" fmla="*/ 6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3" y="9813"/>
                  </a:moveTo>
                  <a:cubicBezTo>
                    <a:pt x="258" y="6542"/>
                    <a:pt x="474" y="3271"/>
                    <a:pt x="689" y="0"/>
                  </a:cubicBez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ubicBezTo>
                    <a:pt x="14" y="9938"/>
                    <a:pt x="29" y="9875"/>
                    <a:pt x="43" y="9813"/>
                  </a:cubicBezTo>
                  <a:close/>
                </a:path>
              </a:pathLst>
            </a:custGeom>
            <a:solidFill>
              <a:srgbClr val="2B2A2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25EAF0-59A5-4FEE-8C44-AAF2A29738CC}"/>
                </a:ext>
              </a:extLst>
            </p:cNvPr>
            <p:cNvSpPr txBox="1"/>
            <p:nvPr userDrawn="1"/>
          </p:nvSpPr>
          <p:spPr>
            <a:xfrm>
              <a:off x="2837518" y="2664573"/>
              <a:ext cx="416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solidFill>
                    <a:schemeClr val="bg1"/>
                  </a:solidFill>
                  <a:latin typeface="Square721 BT" panose="020B0504020202060204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Chennai, Tamil Nadu, India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EA5D3B-8170-450D-A7ED-BED2EA3AA4A7}"/>
                </a:ext>
              </a:extLst>
            </p:cNvPr>
            <p:cNvSpPr txBox="1"/>
            <p:nvPr userDrawn="1"/>
          </p:nvSpPr>
          <p:spPr>
            <a:xfrm>
              <a:off x="7246089" y="2664573"/>
              <a:ext cx="2084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Square721 BT" panose="020B0504020202060204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Feb 08, 2020</a:t>
              </a:r>
            </a:p>
          </p:txBody>
        </p:sp>
      </p:grpSp>
      <p:pic>
        <p:nvPicPr>
          <p:cNvPr id="12" name="Picture 2" descr="https://upload.wikimedia.org/wikipedia/commons/thumb/9/96/Microsoft_logo_(2012).svg/2000px-Microsoft_logo_(2012).svg.png">
            <a:extLst>
              <a:ext uri="{FF2B5EF4-FFF2-40B4-BE49-F238E27FC236}">
                <a16:creationId xmlns:a16="http://schemas.microsoft.com/office/drawing/2014/main" id="{ACEBB9AA-F452-4808-B18A-33585F527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627" y="6224371"/>
            <a:ext cx="173378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163FD5-EC8A-49E9-9A02-61CC05E23C6F}"/>
              </a:ext>
            </a:extLst>
          </p:cNvPr>
          <p:cNvSpPr txBox="1"/>
          <p:nvPr userDrawn="1"/>
        </p:nvSpPr>
        <p:spPr>
          <a:xfrm>
            <a:off x="2574470" y="1504470"/>
            <a:ext cx="7043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400" b="1" kern="1200" dirty="0">
                <a:solidFill>
                  <a:srgbClr val="66666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SharePoint Saturday</a:t>
            </a:r>
            <a:endParaRPr lang="en-IN" sz="4000" b="1" kern="1200" dirty="0">
              <a:solidFill>
                <a:srgbClr val="666666"/>
              </a:solidFill>
              <a:latin typeface="Old English Text MT" panose="03040902040508030806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23AD8F-DA31-4AF7-BD65-A38514B280D2}"/>
              </a:ext>
            </a:extLst>
          </p:cNvPr>
          <p:cNvSpPr txBox="1"/>
          <p:nvPr userDrawn="1"/>
        </p:nvSpPr>
        <p:spPr>
          <a:xfrm>
            <a:off x="800218" y="3902571"/>
            <a:ext cx="473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rgbClr val="505050"/>
                </a:solidFill>
                <a:latin typeface="Square721 BT" panose="020B0504020202060204" pitchFamily="34" charset="0"/>
                <a:cs typeface="Segoe UI" panose="020B0502040204020203" pitchFamily="34" charset="0"/>
              </a:rPr>
              <a:t>Anbu Mani</a:t>
            </a:r>
            <a:endParaRPr lang="en-IN" sz="3600" b="0" dirty="0">
              <a:solidFill>
                <a:srgbClr val="505050"/>
              </a:solidFill>
              <a:latin typeface="Square721 BT" panose="020B0504020202060204" pitchFamily="34" charset="0"/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4A211-0391-4609-BA30-AEE189425022}"/>
              </a:ext>
            </a:extLst>
          </p:cNvPr>
          <p:cNvSpPr txBox="1"/>
          <p:nvPr userDrawn="1"/>
        </p:nvSpPr>
        <p:spPr>
          <a:xfrm>
            <a:off x="800218" y="5031370"/>
            <a:ext cx="764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0" kern="1200" cap="none" spc="-15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Square721 BT" panose="020B0504020202060204" pitchFamily="34" charset="0"/>
                <a:ea typeface="+mn-ea"/>
                <a:cs typeface="Segoe UI" panose="020B0502040204020203" pitchFamily="34" charset="0"/>
              </a:rPr>
              <a:t>Azure Mobile Apps</a:t>
            </a:r>
            <a:endParaRPr lang="en-IN" sz="2800" b="1" i="0" kern="1200" cap="none" spc="-150" baseline="0" dirty="0">
              <a:ln w="3175">
                <a:noFill/>
              </a:ln>
              <a:solidFill>
                <a:srgbClr val="505050"/>
              </a:solidFill>
              <a:effectLst/>
              <a:latin typeface="Square721 BT" panose="020B0504020202060204" pitchFamily="34" charset="0"/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A8BD5-CCE4-4284-868C-4A8964D6624B}"/>
              </a:ext>
            </a:extLst>
          </p:cNvPr>
          <p:cNvGrpSpPr/>
          <p:nvPr userDrawn="1"/>
        </p:nvGrpSpPr>
        <p:grpSpPr>
          <a:xfrm>
            <a:off x="800218" y="5684768"/>
            <a:ext cx="2593639" cy="704580"/>
            <a:chOff x="1126123" y="5761597"/>
            <a:chExt cx="2593639" cy="7045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96D5712-8E85-49AF-A1EC-E9F983EFC1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123" y="5761597"/>
              <a:ext cx="704580" cy="70458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A588A0-071D-4370-8039-1FD445AB41A1}"/>
                </a:ext>
              </a:extLst>
            </p:cNvPr>
            <p:cNvSpPr/>
            <p:nvPr userDrawn="1"/>
          </p:nvSpPr>
          <p:spPr>
            <a:xfrm>
              <a:off x="1701261" y="5976377"/>
              <a:ext cx="2018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b="1" dirty="0">
                  <a:solidFill>
                    <a:srgbClr val="505050"/>
                  </a:solidFill>
                  <a:latin typeface="Square721 BT" panose="020B0504020202060204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@</a:t>
              </a:r>
              <a:r>
                <a:rPr lang="en-IN" sz="1800" b="1" kern="1200" dirty="0">
                  <a:solidFill>
                    <a:srgbClr val="505050"/>
                  </a:solidFill>
                  <a:latin typeface="Square721 BT" panose="020B0504020202060204" pitchFamily="34" charset="0"/>
                  <a:cs typeface="Segoe UI" panose="020B0502040204020203" pitchFamily="34" charset="0"/>
                </a:rPr>
                <a:t>Anbu_Mani27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10648E-C848-43A1-8062-D44F0FD5E24D}"/>
              </a:ext>
            </a:extLst>
          </p:cNvPr>
          <p:cNvSpPr/>
          <p:nvPr userDrawn="1"/>
        </p:nvSpPr>
        <p:spPr>
          <a:xfrm>
            <a:off x="800218" y="4548902"/>
            <a:ext cx="2061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IN" sz="2000" b="0" dirty="0">
                <a:solidFill>
                  <a:srgbClr val="505050"/>
                </a:solidFill>
                <a:latin typeface="Square721 BT" panose="020B0504020202060204" pitchFamily="34" charset="0"/>
                <a:ea typeface="Lato" panose="020F0502020204030203" pitchFamily="34" charset="0"/>
                <a:cs typeface="Segoe UI" panose="020B0502040204020203" pitchFamily="34" charset="0"/>
              </a:rPr>
              <a:t>Microsoft MVP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56F6A1-F3CE-4945-84E4-CC0476AC77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86" y="371315"/>
            <a:ext cx="1921708" cy="101268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203E6C-5EB8-463D-93F7-1553017736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61" y="185516"/>
            <a:ext cx="1578949" cy="138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6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56DA-62ED-460F-92D7-B10039CE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FF57C-5BAA-4DBC-8C99-ED20F2CA6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2B4A-44A0-4681-8254-5AB9C6DD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23E36-23B4-44B4-8634-B19F2D00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7ACA1-9BAF-4D44-8654-CCFF5363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77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782A71-FD0B-4CE5-BABD-110291851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8C74A-88CE-4526-B0D7-36E70A51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9F22-DBDB-41E6-89B5-E9D529FE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2EC6-DB25-4669-A12C-FA8BE623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2EB8-C109-40B2-9F80-B7D0CB6C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40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028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0E85AEB-FEB2-4D60-81DD-BF3A575A896F}"/>
              </a:ext>
            </a:extLst>
          </p:cNvPr>
          <p:cNvSpPr txBox="1"/>
          <p:nvPr userDrawn="1"/>
        </p:nvSpPr>
        <p:spPr>
          <a:xfrm>
            <a:off x="4843308" y="375302"/>
            <a:ext cx="27085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4500" b="1" dirty="0">
                <a:solidFill>
                  <a:srgbClr val="002060"/>
                </a:solidFill>
                <a:latin typeface="Quicksand" pitchFamily="2" charset="0"/>
              </a:rPr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6135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572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028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`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4DFD365B-B896-494A-8FE6-10A949BC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991" y="2089679"/>
            <a:ext cx="4075714" cy="3877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800" b="1" spc="-50" baseline="0">
                <a:solidFill>
                  <a:srgbClr val="002060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6B46FDF-C521-49AD-BEA9-93B967D77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991" y="2877195"/>
            <a:ext cx="407571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b="1" spc="0" baseline="0">
                <a:solidFill>
                  <a:srgbClr val="43444A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12D57396-EFC5-451B-95B9-F7C757738E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987" y="3200854"/>
            <a:ext cx="4075714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spc="0" baseline="0">
                <a:solidFill>
                  <a:srgbClr val="43444A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1B86F1B-CC72-4D61-B3C7-3A3A7F191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989" y="3697765"/>
            <a:ext cx="407571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b="1" spc="0" baseline="0">
                <a:solidFill>
                  <a:srgbClr val="43444A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99034E33-EA6D-4423-AA68-C9AE5E1410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2987" y="4005543"/>
            <a:ext cx="4075714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spc="0" baseline="0">
                <a:solidFill>
                  <a:srgbClr val="43444A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761AF01-7317-4FAE-9A1B-666EB08D523C}"/>
              </a:ext>
            </a:extLst>
          </p:cNvPr>
          <p:cNvSpPr txBox="1">
            <a:spLocks/>
          </p:cNvSpPr>
          <p:nvPr userDrawn="1"/>
        </p:nvSpPr>
        <p:spPr>
          <a:xfrm>
            <a:off x="8399659" y="27791"/>
            <a:ext cx="3139223" cy="80021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-50" baseline="0">
                <a:ln w="3175">
                  <a:noFill/>
                </a:ln>
                <a:solidFill>
                  <a:srgbClr val="D6532B"/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br>
              <a:rPr lang="es-ES" sz="2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ES" sz="2800" b="0" i="0" kern="1200" cap="none" spc="-50" baseline="0" dirty="0" err="1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Help</a:t>
            </a:r>
            <a:r>
              <a:rPr lang="es-ES" sz="2800" b="0" i="0" kern="1200" cap="none" spc="-50" baseline="0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 </a:t>
            </a:r>
            <a:r>
              <a:rPr lang="es-ES" sz="2800" b="0" i="0" kern="1200" cap="none" spc="-50" baseline="0" dirty="0" err="1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us</a:t>
            </a:r>
            <a:r>
              <a:rPr lang="es-ES" sz="2800" b="0" i="0" kern="1200" cap="none" spc="-50" baseline="0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 </a:t>
            </a:r>
            <a:r>
              <a:rPr lang="es-ES" sz="2800" b="0" i="0" kern="1200" cap="none" spc="-50" baseline="0" dirty="0" err="1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grow</a:t>
            </a:r>
            <a:r>
              <a:rPr lang="es-ES" sz="2800" b="0" i="0" kern="1200" cap="none" spc="-50" baseline="0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Quicksand" pitchFamily="2" charset="0"/>
                <a:ea typeface="+mn-ea"/>
                <a:cs typeface="Segoe UI" panose="020B0502040204020203" pitchFamily="34" charset="0"/>
              </a:rPr>
              <a:t>!</a:t>
            </a:r>
            <a:endParaRPr lang="es-E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D99285-A992-4D3F-9B0B-7D505E9376C7}"/>
              </a:ext>
            </a:extLst>
          </p:cNvPr>
          <p:cNvSpPr txBox="1"/>
          <p:nvPr userDrawn="1"/>
        </p:nvSpPr>
        <p:spPr>
          <a:xfrm>
            <a:off x="4838701" y="213369"/>
            <a:ext cx="27085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5400" b="1" dirty="0" err="1">
                <a:solidFill>
                  <a:srgbClr val="002060"/>
                </a:solidFill>
                <a:latin typeface="Quicksand" pitchFamily="2" charset="0"/>
              </a:rPr>
              <a:t>Thanks</a:t>
            </a:r>
            <a:r>
              <a:rPr lang="es-ES" sz="5400" b="1" dirty="0">
                <a:solidFill>
                  <a:srgbClr val="002060"/>
                </a:solidFill>
                <a:latin typeface="Quicksand" pitchFamily="2" charset="0"/>
              </a:rPr>
              <a:t>!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F43C8C1-2CA3-4822-AFEA-4C5AAD455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17" y="10553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1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344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99FCDDE-50B2-468D-A2E8-95EE2C858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301" y="98856"/>
            <a:ext cx="838200" cy="7348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42A356-C166-4512-B9BC-447F6623091E}"/>
              </a:ext>
            </a:extLst>
          </p:cNvPr>
          <p:cNvSpPr/>
          <p:nvPr userDrawn="1"/>
        </p:nvSpPr>
        <p:spPr>
          <a:xfrm>
            <a:off x="9044190" y="6397109"/>
            <a:ext cx="288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43444A"/>
                </a:solidFill>
                <a:latin typeface="Quicksand" pitchFamily="2" charset="0"/>
              </a:rPr>
              <a:t>#SPSChennai #XMonkeys360</a:t>
            </a:r>
          </a:p>
        </p:txBody>
      </p:sp>
    </p:spTree>
    <p:extLst>
      <p:ext uri="{BB962C8B-B14F-4D97-AF65-F5344CB8AC3E}">
        <p14:creationId xmlns:p14="http://schemas.microsoft.com/office/powerpoint/2010/main" val="68068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74DE-71C0-442C-8911-58713027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FF49-FA64-4777-9525-FB8C5D2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BC08-1723-424A-83E0-5536261A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C86C9-E7EF-48A8-BDCF-1166B316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D34E5-0B6D-4B3C-9CAE-CDB3B53D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0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1832-D4A2-4996-B3AC-2FB80F43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B798-810E-4FF0-BEF8-7C7AE8DBF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844DE-41AF-4B57-B322-A3D45FE2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B16F-5138-473B-A144-47B4C5D7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A62D-120F-4512-B499-D5E4FA35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95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8C8-0325-40E5-869A-04B52C81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1C35-DE92-489C-9F6F-213A8B894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0B819-F2B7-4606-AAE0-D8648F3BD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881C6-7FC6-406D-8634-49D6B7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A8CA3-8BA1-4A5D-966C-2743FF94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66FA0-6427-40F2-A065-0C372C6E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80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9F00-A9BC-4BC1-A150-ABDBF12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80422-A96D-4E10-B704-C17558FF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CBCCF-E90E-4E66-B607-BD055D95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50C4A-E318-46A1-A017-D033A4608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91618-78C2-48C1-B93E-146188208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D8880-E1D8-4936-8F10-40076E08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A63F-A2EA-403E-BC00-1B6F5646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A9583-58F0-45AE-B3E1-0DBF3F5E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99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53A76-314D-4CF1-BB32-0142A31A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D5C5-FDE9-4FFA-B376-B3DDDDB1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933E-81DD-4286-9402-E83874CB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2" descr="https://upload.wikimedia.org/wikipedia/commons/thumb/9/96/Microsoft_logo_(2012).svg/2000px-Microsoft_logo_(2012).svg.png">
            <a:extLst>
              <a:ext uri="{FF2B5EF4-FFF2-40B4-BE49-F238E27FC236}">
                <a16:creationId xmlns:a16="http://schemas.microsoft.com/office/drawing/2014/main" id="{1AEF5B12-C8DC-437E-8EB2-AFA7819E2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376" y="6228577"/>
            <a:ext cx="171403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140B7D-24FB-46A0-BB5A-F32FF436B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1" y="295722"/>
            <a:ext cx="2121352" cy="111789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992E77D-DFC6-4341-93D5-30F74FD6C2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58" y="269942"/>
            <a:ext cx="1333910" cy="116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8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33984-3349-49D7-8D11-8CA1317F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58281-1769-4F9B-9DC4-3237CC3E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1821C-3EB8-421D-B5C7-FB1FBAC8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3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15-E003-492D-AC67-66F19AA9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52FC-803E-48DA-B2E1-792D17A2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8FBF6-911A-4A59-8FD1-7DC27AA64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01764-29F7-408B-9DB4-2F5A88BC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60700-8312-4799-BC28-15FAE577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EB719-FBDD-48A6-B148-805F5EFA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5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4149-07E9-42BC-80A5-1BAF0A4B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944F5-092C-44BA-A31D-32F042CC3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3BBA6-B448-47AD-851A-9DE8B175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1C28C-3597-4810-B4BD-777C7C0B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92B9F-37EE-4B9C-9C6F-FB9D55CE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9A683-E48C-43FE-8BE4-466967FF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78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87577-7F67-4E5D-8D79-F61D5631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6F19-8735-4782-9BE4-FE135F04F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4CCEC-2AFB-4E00-A4F6-987AF4FCB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645B3-BBED-4308-8800-55405113B090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E3616-A83B-4EBE-8263-8188EDD8C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A306-2507-404E-9C31-DB74DE6C8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680CB-AC2C-4275-BB96-696CE0A0B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3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11.wdp"/><Relationship Id="rId7" Type="http://schemas.openxmlformats.org/officeDocument/2006/relationships/image" Target="../media/image6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50.sv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11.wdp"/><Relationship Id="rId7" Type="http://schemas.openxmlformats.org/officeDocument/2006/relationships/image" Target="../media/image6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7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svg"/><Relationship Id="rId3" Type="http://schemas.microsoft.com/office/2007/relationships/hdphoto" Target="../media/hdphoto11.wdp"/><Relationship Id="rId7" Type="http://schemas.openxmlformats.org/officeDocument/2006/relationships/image" Target="../media/image76.svg"/><Relationship Id="rId12" Type="http://schemas.openxmlformats.org/officeDocument/2006/relationships/image" Target="../media/image79.png"/><Relationship Id="rId2" Type="http://schemas.openxmlformats.org/officeDocument/2006/relationships/image" Target="../media/image48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svg"/><Relationship Id="rId5" Type="http://schemas.openxmlformats.org/officeDocument/2006/relationships/image" Target="../media/image74.sv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56.svg"/><Relationship Id="rId14" Type="http://schemas.openxmlformats.org/officeDocument/2006/relationships/image" Target="../media/image8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1.wdp"/><Relationship Id="rId7" Type="http://schemas.openxmlformats.org/officeDocument/2006/relationships/image" Target="../media/image8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microsoft.com/office/2007/relationships/hdphoto" Target="../media/hdphoto11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9" Type="http://schemas.openxmlformats.org/officeDocument/2006/relationships/image" Target="../media/image41.png"/><Relationship Id="rId21" Type="http://schemas.openxmlformats.org/officeDocument/2006/relationships/image" Target="../media/image26.png"/><Relationship Id="rId34" Type="http://schemas.openxmlformats.org/officeDocument/2006/relationships/image" Target="../media/image37.png"/><Relationship Id="rId42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29" Type="http://schemas.openxmlformats.org/officeDocument/2006/relationships/image" Target="../media/image33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24" Type="http://schemas.microsoft.com/office/2007/relationships/hdphoto" Target="../media/hdphoto7.wdp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2.png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36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31" Type="http://schemas.microsoft.com/office/2007/relationships/hdphoto" Target="../media/hdphoto8.wdp"/><Relationship Id="rId4" Type="http://schemas.openxmlformats.org/officeDocument/2006/relationships/image" Target="../media/image14.png"/><Relationship Id="rId9" Type="http://schemas.openxmlformats.org/officeDocument/2006/relationships/image" Target="../media/image17.svg"/><Relationship Id="rId14" Type="http://schemas.openxmlformats.org/officeDocument/2006/relationships/image" Target="../media/image21.png"/><Relationship Id="rId22" Type="http://schemas.openxmlformats.org/officeDocument/2006/relationships/image" Target="../media/image27.sv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8.png"/><Relationship Id="rId43" Type="http://schemas.openxmlformats.org/officeDocument/2006/relationships/image" Target="../media/image45.png"/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12" Type="http://schemas.openxmlformats.org/officeDocument/2006/relationships/image" Target="../media/image20.png"/><Relationship Id="rId17" Type="http://schemas.microsoft.com/office/2007/relationships/hdphoto" Target="../media/hdphoto6.wdp"/><Relationship Id="rId25" Type="http://schemas.openxmlformats.org/officeDocument/2006/relationships/image" Target="../media/image29.png"/><Relationship Id="rId33" Type="http://schemas.openxmlformats.org/officeDocument/2006/relationships/image" Target="../media/image36.svg"/><Relationship Id="rId38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9905D-D129-4BB9-8D20-29026F33DBDC}"/>
              </a:ext>
            </a:extLst>
          </p:cNvPr>
          <p:cNvSpPr txBox="1"/>
          <p:nvPr/>
        </p:nvSpPr>
        <p:spPr>
          <a:xfrm>
            <a:off x="991827" y="3429000"/>
            <a:ext cx="900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kern="1200" dirty="0">
                <a:solidFill>
                  <a:srgbClr val="505050"/>
                </a:solidFill>
                <a:latin typeface="Square721 BT" panose="020B0504020202060204" pitchFamily="34" charset="0"/>
                <a:ea typeface="+mn-ea"/>
                <a:cs typeface="Segoe UI" panose="020B0502040204020203" pitchFamily="34" charset="0"/>
              </a:rPr>
              <a:t>Kirti Prajapati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F64B-9796-47F7-AAE1-642D86DBE134}"/>
              </a:ext>
            </a:extLst>
          </p:cNvPr>
          <p:cNvSpPr txBox="1"/>
          <p:nvPr/>
        </p:nvSpPr>
        <p:spPr>
          <a:xfrm>
            <a:off x="1109217" y="2265589"/>
            <a:ext cx="1036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05050"/>
                </a:solidFill>
                <a:latin typeface="Square721 BT" panose="020B0504020202060204" pitchFamily="34" charset="0"/>
                <a:cs typeface="Segoe UI" panose="020B0502040204020203" pitchFamily="34" charset="0"/>
              </a:rPr>
              <a:t>Azure Cognitive Services in SPFx</a:t>
            </a:r>
            <a:endParaRPr lang="en-IN" sz="3600" b="1" kern="1200" dirty="0">
              <a:solidFill>
                <a:srgbClr val="505050"/>
              </a:solidFill>
              <a:latin typeface="Square721 BT" panose="020B050402020206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D732F-ACD8-423F-9066-CABA2820BAEA}"/>
              </a:ext>
            </a:extLst>
          </p:cNvPr>
          <p:cNvSpPr/>
          <p:nvPr userDrawn="1"/>
        </p:nvSpPr>
        <p:spPr>
          <a:xfrm>
            <a:off x="991827" y="4340050"/>
            <a:ext cx="175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="1" dirty="0">
                <a:solidFill>
                  <a:srgbClr val="505050"/>
                </a:solidFill>
                <a:latin typeface="Square721 BT" panose="020B0504020202060204" pitchFamily="34" charset="0"/>
                <a:ea typeface="Lato" panose="020F0502020204030203" pitchFamily="34" charset="0"/>
                <a:cs typeface="Segoe UI" panose="020B0502040204020203" pitchFamily="34" charset="0"/>
              </a:rPr>
              <a:t>@kirtipprajapati</a:t>
            </a:r>
            <a:endParaRPr lang="en-IN" sz="1800" b="1" kern="1200" dirty="0">
              <a:solidFill>
                <a:srgbClr val="505050"/>
              </a:solidFill>
              <a:latin typeface="Square721 BT" panose="020B050402020206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8AE93-C331-46A4-9A47-9A07FAE41E57}"/>
              </a:ext>
            </a:extLst>
          </p:cNvPr>
          <p:cNvSpPr/>
          <p:nvPr/>
        </p:nvSpPr>
        <p:spPr>
          <a:xfrm>
            <a:off x="991827" y="3952220"/>
            <a:ext cx="2579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IN" sz="2000" dirty="0">
                <a:solidFill>
                  <a:srgbClr val="505050"/>
                </a:solidFill>
                <a:latin typeface="Square721 BT" panose="020B0504020202060204" pitchFamily="34" charset="0"/>
                <a:ea typeface="Lato" panose="020F0502020204030203" pitchFamily="34" charset="0"/>
                <a:cs typeface="Segoe UI" panose="020B0502040204020203" pitchFamily="34" charset="0"/>
              </a:rPr>
              <a:t>SharePoint Consultant</a:t>
            </a:r>
            <a:endParaRPr lang="en-IN" sz="2000" b="0" dirty="0">
              <a:solidFill>
                <a:srgbClr val="505050"/>
              </a:solidFill>
              <a:latin typeface="Square721 BT" panose="020B0504020202060204" pitchFamily="34" charset="0"/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4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11" name="Graphic 10" descr="Eye">
            <a:extLst>
              <a:ext uri="{FF2B5EF4-FFF2-40B4-BE49-F238E27FC236}">
                <a16:creationId xmlns:a16="http://schemas.microsoft.com/office/drawing/2014/main" id="{5860A758-3E05-4C27-9579-8CD988A7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2000" y="2911179"/>
            <a:ext cx="48000" cy="48000"/>
          </a:xfrm>
          <a:prstGeom prst="rect">
            <a:avLst/>
          </a:prstGeom>
        </p:spPr>
      </p:pic>
      <p:pic>
        <p:nvPicPr>
          <p:cNvPr id="12" name="Graphic 11" descr="Radio microphone">
            <a:extLst>
              <a:ext uri="{FF2B5EF4-FFF2-40B4-BE49-F238E27FC236}">
                <a16:creationId xmlns:a16="http://schemas.microsoft.com/office/drawing/2014/main" id="{57896ED0-BAD8-4D8B-A983-0870AD8EF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8617" y="3128009"/>
            <a:ext cx="48000" cy="48000"/>
          </a:xfrm>
          <a:prstGeom prst="rect">
            <a:avLst/>
          </a:prstGeom>
        </p:spPr>
      </p:pic>
      <p:pic>
        <p:nvPicPr>
          <p:cNvPr id="13" name="Graphic 12" descr="Books">
            <a:extLst>
              <a:ext uri="{FF2B5EF4-FFF2-40B4-BE49-F238E27FC236}">
                <a16:creationId xmlns:a16="http://schemas.microsoft.com/office/drawing/2014/main" id="{867B5B5A-FF19-4332-9F3F-5B6EF3786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6436" y="3515337"/>
            <a:ext cx="48000" cy="480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227C4562-9D7B-43AF-857B-50F44CA89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1565" y="3515337"/>
            <a:ext cx="48000" cy="48000"/>
          </a:xfrm>
          <a:prstGeom prst="rect">
            <a:avLst/>
          </a:prstGeom>
        </p:spPr>
      </p:pic>
      <p:pic>
        <p:nvPicPr>
          <p:cNvPr id="15" name="Graphic 14" descr="Decision chart">
            <a:extLst>
              <a:ext uri="{FF2B5EF4-FFF2-40B4-BE49-F238E27FC236}">
                <a16:creationId xmlns:a16="http://schemas.microsoft.com/office/drawing/2014/main" id="{838B5ECA-99D1-473C-B3C5-8AC824C31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384" y="3080009"/>
            <a:ext cx="48000" cy="48000"/>
          </a:xfrm>
          <a:prstGeom prst="rect">
            <a:avLst/>
          </a:prstGeom>
        </p:spPr>
      </p:pic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17B6D37E-9020-43B4-9866-002DDB0C9D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86400" y="2819400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14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8A5674A5-D846-4AEF-821A-AA6AFE117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77648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 descr="Radio microphone">
            <a:extLst>
              <a:ext uri="{FF2B5EF4-FFF2-40B4-BE49-F238E27FC236}">
                <a16:creationId xmlns:a16="http://schemas.microsoft.com/office/drawing/2014/main" id="{E54343B2-2ADF-4D93-BD1A-A77D4F749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18926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Books">
            <a:extLst>
              <a:ext uri="{FF2B5EF4-FFF2-40B4-BE49-F238E27FC236}">
                <a16:creationId xmlns:a16="http://schemas.microsoft.com/office/drawing/2014/main" id="{8F0AF43D-30DF-45E9-980B-88F478D4C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41031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17" descr="Magnifying glass">
            <a:extLst>
              <a:ext uri="{FF2B5EF4-FFF2-40B4-BE49-F238E27FC236}">
                <a16:creationId xmlns:a16="http://schemas.microsoft.com/office/drawing/2014/main" id="{C22366CD-6403-471A-8BC5-527F5868B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52238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3632EFF4-7AC2-4D85-8070-6F35D27477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15190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F310C8-4AD9-4B56-8B17-1270E0E56001}"/>
              </a:ext>
            </a:extLst>
          </p:cNvPr>
          <p:cNvSpPr/>
          <p:nvPr/>
        </p:nvSpPr>
        <p:spPr>
          <a:xfrm>
            <a:off x="5643793" y="620229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2A37E-E693-4746-9215-CA816144FCD1}"/>
              </a:ext>
            </a:extLst>
          </p:cNvPr>
          <p:cNvSpPr/>
          <p:nvPr/>
        </p:nvSpPr>
        <p:spPr>
          <a:xfrm>
            <a:off x="8398647" y="2556322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2722A3-6D00-48B5-A983-6B732F6A7D4B}"/>
              </a:ext>
            </a:extLst>
          </p:cNvPr>
          <p:cNvSpPr/>
          <p:nvPr/>
        </p:nvSpPr>
        <p:spPr>
          <a:xfrm>
            <a:off x="7964410" y="4814729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E8B15A-8BE0-41E1-B48C-EB1590591141}"/>
              </a:ext>
            </a:extLst>
          </p:cNvPr>
          <p:cNvSpPr/>
          <p:nvPr/>
        </p:nvSpPr>
        <p:spPr>
          <a:xfrm>
            <a:off x="3546510" y="4814729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753EE3-620A-46AC-BD23-71B0E2F93F7E}"/>
              </a:ext>
            </a:extLst>
          </p:cNvPr>
          <p:cNvSpPr/>
          <p:nvPr/>
        </p:nvSpPr>
        <p:spPr>
          <a:xfrm>
            <a:off x="2509045" y="2556322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251789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8B25A160-3EF0-4F0A-B1D4-50724679B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110481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94;p16">
            <a:extLst>
              <a:ext uri="{FF2B5EF4-FFF2-40B4-BE49-F238E27FC236}">
                <a16:creationId xmlns:a16="http://schemas.microsoft.com/office/drawing/2014/main" id="{84891CE5-106E-4BB5-9B2F-E66C566361FB}"/>
              </a:ext>
            </a:extLst>
          </p:cNvPr>
          <p:cNvSpPr txBox="1">
            <a:spLocks/>
          </p:cNvSpPr>
          <p:nvPr/>
        </p:nvSpPr>
        <p:spPr>
          <a:xfrm>
            <a:off x="1696900" y="1250925"/>
            <a:ext cx="8798000" cy="11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8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Vision</a:t>
            </a:r>
          </a:p>
        </p:txBody>
      </p:sp>
      <p:pic>
        <p:nvPicPr>
          <p:cNvPr id="6" name="Graphic 5" descr="Web cam">
            <a:extLst>
              <a:ext uri="{FF2B5EF4-FFF2-40B4-BE49-F238E27FC236}">
                <a16:creationId xmlns:a16="http://schemas.microsoft.com/office/drawing/2014/main" id="{B7BB7FF1-0919-450D-8A10-B6FE15628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3172" y="409005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Smiling face with solid fill">
            <a:extLst>
              <a:ext uri="{FF2B5EF4-FFF2-40B4-BE49-F238E27FC236}">
                <a16:creationId xmlns:a16="http://schemas.microsoft.com/office/drawing/2014/main" id="{03B1CDBE-CD5A-4FE0-BF53-35D9D9B26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300" y="409005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Pencil">
            <a:extLst>
              <a:ext uri="{FF2B5EF4-FFF2-40B4-BE49-F238E27FC236}">
                <a16:creationId xmlns:a16="http://schemas.microsoft.com/office/drawing/2014/main" id="{94A63B10-7F99-447B-B2D2-16B7B2ECC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9427" y="409005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7A9E5-09FF-4757-8CF8-3C875FF6B082}"/>
              </a:ext>
            </a:extLst>
          </p:cNvPr>
          <p:cNvSpPr/>
          <p:nvPr/>
        </p:nvSpPr>
        <p:spPr>
          <a:xfrm>
            <a:off x="5311975" y="5297709"/>
            <a:ext cx="1568057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Facial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BBEA3-6D0C-42E2-A714-A578016AC1F4}"/>
              </a:ext>
            </a:extLst>
          </p:cNvPr>
          <p:cNvSpPr/>
          <p:nvPr/>
        </p:nvSpPr>
        <p:spPr>
          <a:xfrm>
            <a:off x="2781720" y="5297709"/>
            <a:ext cx="1382109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Computer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1B2E3C-9965-40F5-9EDF-3BD5B0730633}"/>
              </a:ext>
            </a:extLst>
          </p:cNvPr>
          <p:cNvSpPr/>
          <p:nvPr/>
        </p:nvSpPr>
        <p:spPr>
          <a:xfrm>
            <a:off x="7934999" y="5297709"/>
            <a:ext cx="1568057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Ink</a:t>
            </a:r>
          </a:p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39572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9557089D-B72B-42AA-97D1-EEE5F150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6763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91FAC928-378D-4E2F-9DD4-B77D1AD12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08041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0D185A2-66F0-461B-ACC9-0E08AD5C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30146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BB1F7C-1D73-4B88-961F-42A9A7A16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41353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055C6440-27A3-406F-AF8F-DDBC5FAE9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04305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64E06-A550-4EBE-8541-907E3D73E38A}"/>
              </a:ext>
            </a:extLst>
          </p:cNvPr>
          <p:cNvSpPr/>
          <p:nvPr/>
        </p:nvSpPr>
        <p:spPr>
          <a:xfrm>
            <a:off x="5643793" y="511378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47E11-E090-4EEA-ADC7-411A7CDE82DE}"/>
              </a:ext>
            </a:extLst>
          </p:cNvPr>
          <p:cNvSpPr/>
          <p:nvPr/>
        </p:nvSpPr>
        <p:spPr>
          <a:xfrm>
            <a:off x="8398647" y="2447471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AF40F-E5DE-4CE0-9D7D-7C902FA9B7AE}"/>
              </a:ext>
            </a:extLst>
          </p:cNvPr>
          <p:cNvSpPr/>
          <p:nvPr/>
        </p:nvSpPr>
        <p:spPr>
          <a:xfrm>
            <a:off x="7964410" y="4705878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0D4F0-92C5-4AB4-851E-9E0153464E3D}"/>
              </a:ext>
            </a:extLst>
          </p:cNvPr>
          <p:cNvSpPr/>
          <p:nvPr/>
        </p:nvSpPr>
        <p:spPr>
          <a:xfrm>
            <a:off x="3546510" y="4705878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712DA-2689-4C84-B0A7-20B85DB9A04E}"/>
              </a:ext>
            </a:extLst>
          </p:cNvPr>
          <p:cNvSpPr/>
          <p:nvPr/>
        </p:nvSpPr>
        <p:spPr>
          <a:xfrm>
            <a:off x="2509045" y="2447471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58913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4" name="Google Shape;94;p16">
            <a:extLst>
              <a:ext uri="{FF2B5EF4-FFF2-40B4-BE49-F238E27FC236}">
                <a16:creationId xmlns:a16="http://schemas.microsoft.com/office/drawing/2014/main" id="{3B7DFA0B-29CE-4C65-BA34-C8B52379FD96}"/>
              </a:ext>
            </a:extLst>
          </p:cNvPr>
          <p:cNvSpPr txBox="1">
            <a:spLocks/>
          </p:cNvSpPr>
          <p:nvPr/>
        </p:nvSpPr>
        <p:spPr>
          <a:xfrm>
            <a:off x="1696900" y="1163837"/>
            <a:ext cx="8798000" cy="11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8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Speech</a:t>
            </a:r>
          </a:p>
        </p:txBody>
      </p:sp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BAA5E887-A64C-43C2-94D6-1FD1450E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300" y="2339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Call center">
            <a:extLst>
              <a:ext uri="{FF2B5EF4-FFF2-40B4-BE49-F238E27FC236}">
                <a16:creationId xmlns:a16="http://schemas.microsoft.com/office/drawing/2014/main" id="{1256B8FE-5F8A-4D1F-AA51-00084C636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24155" y="400296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B835E7-E3BD-4E91-BB50-AAAA26C94D9E}"/>
              </a:ext>
            </a:extLst>
          </p:cNvPr>
          <p:cNvSpPr/>
          <p:nvPr/>
        </p:nvSpPr>
        <p:spPr>
          <a:xfrm>
            <a:off x="6909942" y="5210621"/>
            <a:ext cx="1447832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Speaker</a:t>
            </a:r>
            <a:b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</a:p>
        </p:txBody>
      </p:sp>
      <p:pic>
        <p:nvPicPr>
          <p:cNvPr id="8" name="Graphic 7" descr="Chat RTL">
            <a:extLst>
              <a:ext uri="{FF2B5EF4-FFF2-40B4-BE49-F238E27FC236}">
                <a16:creationId xmlns:a16="http://schemas.microsoft.com/office/drawing/2014/main" id="{141173A7-E3ED-4109-B29D-7ECA1E332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79825" y="400296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E8FEA8-16D2-468A-A746-45142BD0D02F}"/>
              </a:ext>
            </a:extLst>
          </p:cNvPr>
          <p:cNvSpPr/>
          <p:nvPr/>
        </p:nvSpPr>
        <p:spPr>
          <a:xfrm>
            <a:off x="3625493" y="5210620"/>
            <a:ext cx="232788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 to text</a:t>
            </a:r>
            <a:b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600" b="1" kern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speech</a:t>
            </a:r>
            <a:b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600" b="1" kern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  <a:r>
              <a:rPr lang="en-CA" sz="1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translation</a:t>
            </a:r>
          </a:p>
        </p:txBody>
      </p:sp>
    </p:spTree>
    <p:extLst>
      <p:ext uri="{BB962C8B-B14F-4D97-AF65-F5344CB8AC3E}">
        <p14:creationId xmlns:p14="http://schemas.microsoft.com/office/powerpoint/2010/main" val="244612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9557089D-B72B-42AA-97D1-EEE5F150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6763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91FAC928-378D-4E2F-9DD4-B77D1AD12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08041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0D185A2-66F0-461B-ACC9-0E08AD5C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30146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BB1F7C-1D73-4B88-961F-42A9A7A16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41353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055C6440-27A3-406F-AF8F-DDBC5FAE9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04305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64E06-A550-4EBE-8541-907E3D73E38A}"/>
              </a:ext>
            </a:extLst>
          </p:cNvPr>
          <p:cNvSpPr/>
          <p:nvPr/>
        </p:nvSpPr>
        <p:spPr>
          <a:xfrm>
            <a:off x="5643793" y="511378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47E11-E090-4EEA-ADC7-411A7CDE82DE}"/>
              </a:ext>
            </a:extLst>
          </p:cNvPr>
          <p:cNvSpPr/>
          <p:nvPr/>
        </p:nvSpPr>
        <p:spPr>
          <a:xfrm>
            <a:off x="8398647" y="2447471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AF40F-E5DE-4CE0-9D7D-7C902FA9B7AE}"/>
              </a:ext>
            </a:extLst>
          </p:cNvPr>
          <p:cNvSpPr/>
          <p:nvPr/>
        </p:nvSpPr>
        <p:spPr>
          <a:xfrm>
            <a:off x="7964410" y="4705878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0D4F0-92C5-4AB4-851E-9E0153464E3D}"/>
              </a:ext>
            </a:extLst>
          </p:cNvPr>
          <p:cNvSpPr/>
          <p:nvPr/>
        </p:nvSpPr>
        <p:spPr>
          <a:xfrm>
            <a:off x="3546510" y="4705878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712DA-2689-4C84-B0A7-20B85DB9A04E}"/>
              </a:ext>
            </a:extLst>
          </p:cNvPr>
          <p:cNvSpPr/>
          <p:nvPr/>
        </p:nvSpPr>
        <p:spPr>
          <a:xfrm>
            <a:off x="2509045" y="2447471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136806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4" name="Google Shape;94;p16">
            <a:extLst>
              <a:ext uri="{FF2B5EF4-FFF2-40B4-BE49-F238E27FC236}">
                <a16:creationId xmlns:a16="http://schemas.microsoft.com/office/drawing/2014/main" id="{0E5B8F14-D15C-4D56-87D1-F08361949371}"/>
              </a:ext>
            </a:extLst>
          </p:cNvPr>
          <p:cNvSpPr txBox="1">
            <a:spLocks/>
          </p:cNvSpPr>
          <p:nvPr/>
        </p:nvSpPr>
        <p:spPr>
          <a:xfrm>
            <a:off x="1696900" y="1490417"/>
            <a:ext cx="8798000" cy="11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8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Language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F52D9-A15C-4A00-96C8-611C745B90DF}"/>
              </a:ext>
            </a:extLst>
          </p:cNvPr>
          <p:cNvSpPr/>
          <p:nvPr/>
        </p:nvSpPr>
        <p:spPr>
          <a:xfrm>
            <a:off x="5210991" y="5537200"/>
            <a:ext cx="177003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analytics</a:t>
            </a: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396C1E8-E34B-4ACD-96DC-D37F3516C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86300" y="27121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0D48F6-0A70-4697-8630-91118C5AD48A}"/>
              </a:ext>
            </a:extLst>
          </p:cNvPr>
          <p:cNvGrpSpPr/>
          <p:nvPr/>
        </p:nvGrpSpPr>
        <p:grpSpPr>
          <a:xfrm>
            <a:off x="5180639" y="4329545"/>
            <a:ext cx="1830523" cy="1219200"/>
            <a:chOff x="4209975" y="3247159"/>
            <a:chExt cx="1372892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Graphic 7" descr="Grinning face with solid fill">
              <a:extLst>
                <a:ext uri="{FF2B5EF4-FFF2-40B4-BE49-F238E27FC236}">
                  <a16:creationId xmlns:a16="http://schemas.microsoft.com/office/drawing/2014/main" id="{41E9DD9C-AC30-4538-A156-C1EF79BE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668467" y="324715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Freeform: Shape 8" descr="Angry face with solid fill">
              <a:extLst>
                <a:ext uri="{FF2B5EF4-FFF2-40B4-BE49-F238E27FC236}">
                  <a16:creationId xmlns:a16="http://schemas.microsoft.com/office/drawing/2014/main" id="{7A480718-4CC7-4387-9B10-7E0A10FCA862}"/>
                </a:ext>
              </a:extLst>
            </p:cNvPr>
            <p:cNvSpPr/>
            <p:nvPr/>
          </p:nvSpPr>
          <p:spPr>
            <a:xfrm>
              <a:off x="4209975" y="3342409"/>
              <a:ext cx="697828" cy="723900"/>
            </a:xfrm>
            <a:custGeom>
              <a:avLst/>
              <a:gdLst>
                <a:gd name="connsiteX0" fmla="*/ 576689 w 697828"/>
                <a:gd name="connsiteY0" fmla="*/ 495300 h 723900"/>
                <a:gd name="connsiteX1" fmla="*/ 697828 w 697828"/>
                <a:gd name="connsiteY1" fmla="*/ 495300 h 723900"/>
                <a:gd name="connsiteX2" fmla="*/ 695474 w 697828"/>
                <a:gd name="connsiteY2" fmla="*/ 502890 h 723900"/>
                <a:gd name="connsiteX3" fmla="*/ 662118 w 697828"/>
                <a:gd name="connsiteY3" fmla="*/ 564375 h 723900"/>
                <a:gd name="connsiteX4" fmla="*/ 649303 w 697828"/>
                <a:gd name="connsiteY4" fmla="*/ 579910 h 723900"/>
                <a:gd name="connsiteX5" fmla="*/ 613390 w 697828"/>
                <a:gd name="connsiteY5" fmla="*/ 549489 h 723900"/>
                <a:gd name="connsiteX6" fmla="*/ 576689 w 697828"/>
                <a:gd name="connsiteY6" fmla="*/ 495300 h 723900"/>
                <a:gd name="connsiteX7" fmla="*/ 361950 w 697828"/>
                <a:gd name="connsiteY7" fmla="*/ 485775 h 723900"/>
                <a:gd name="connsiteX8" fmla="*/ 248602 w 697828"/>
                <a:gd name="connsiteY8" fmla="*/ 585788 h 723900"/>
                <a:gd name="connsiteX9" fmla="*/ 361950 w 697828"/>
                <a:gd name="connsiteY9" fmla="*/ 542925 h 723900"/>
                <a:gd name="connsiteX10" fmla="*/ 475298 w 697828"/>
                <a:gd name="connsiteY10" fmla="*/ 585788 h 723900"/>
                <a:gd name="connsiteX11" fmla="*/ 361950 w 697828"/>
                <a:gd name="connsiteY11" fmla="*/ 485775 h 723900"/>
                <a:gd name="connsiteX12" fmla="*/ 638601 w 697828"/>
                <a:gd name="connsiteY12" fmla="*/ 247650 h 723900"/>
                <a:gd name="connsiteX13" fmla="*/ 695751 w 697828"/>
                <a:gd name="connsiteY13" fmla="*/ 304800 h 723900"/>
                <a:gd name="connsiteX14" fmla="*/ 638601 w 697828"/>
                <a:gd name="connsiteY14" fmla="*/ 361950 h 723900"/>
                <a:gd name="connsiteX15" fmla="*/ 581451 w 697828"/>
                <a:gd name="connsiteY15" fmla="*/ 304800 h 723900"/>
                <a:gd name="connsiteX16" fmla="*/ 638601 w 697828"/>
                <a:gd name="connsiteY16" fmla="*/ 247650 h 723900"/>
                <a:gd name="connsiteX17" fmla="*/ 209550 w 697828"/>
                <a:gd name="connsiteY17" fmla="*/ 247650 h 723900"/>
                <a:gd name="connsiteX18" fmla="*/ 152400 w 697828"/>
                <a:gd name="connsiteY18" fmla="*/ 304800 h 723900"/>
                <a:gd name="connsiteX19" fmla="*/ 209550 w 697828"/>
                <a:gd name="connsiteY19" fmla="*/ 361950 h 723900"/>
                <a:gd name="connsiteX20" fmla="*/ 266700 w 697828"/>
                <a:gd name="connsiteY20" fmla="*/ 304800 h 723900"/>
                <a:gd name="connsiteX21" fmla="*/ 209550 w 697828"/>
                <a:gd name="connsiteY21" fmla="*/ 247650 h 723900"/>
                <a:gd name="connsiteX22" fmla="*/ 207407 w 697828"/>
                <a:gd name="connsiteY22" fmla="*/ 153353 h 723900"/>
                <a:gd name="connsiteX23" fmla="*/ 156210 w 697828"/>
                <a:gd name="connsiteY23" fmla="*/ 157163 h 723900"/>
                <a:gd name="connsiteX24" fmla="*/ 143828 w 697828"/>
                <a:gd name="connsiteY24" fmla="*/ 180975 h 723900"/>
                <a:gd name="connsiteX25" fmla="*/ 167640 w 697828"/>
                <a:gd name="connsiteY25" fmla="*/ 193358 h 723900"/>
                <a:gd name="connsiteX26" fmla="*/ 271463 w 697828"/>
                <a:gd name="connsiteY26" fmla="*/ 225743 h 723900"/>
                <a:gd name="connsiteX27" fmla="*/ 285750 w 697828"/>
                <a:gd name="connsiteY27" fmla="*/ 232410 h 723900"/>
                <a:gd name="connsiteX28" fmla="*/ 298133 w 697828"/>
                <a:gd name="connsiteY28" fmla="*/ 227648 h 723900"/>
                <a:gd name="connsiteX29" fmla="*/ 300038 w 697828"/>
                <a:gd name="connsiteY29" fmla="*/ 200978 h 723900"/>
                <a:gd name="connsiteX30" fmla="*/ 207407 w 697828"/>
                <a:gd name="connsiteY30" fmla="*/ 153353 h 723900"/>
                <a:gd name="connsiteX31" fmla="*/ 361950 w 697828"/>
                <a:gd name="connsiteY31" fmla="*/ 0 h 723900"/>
                <a:gd name="connsiteX32" fmla="*/ 564375 w 697828"/>
                <a:gd name="connsiteY32" fmla="*/ 61782 h 723900"/>
                <a:gd name="connsiteX33" fmla="*/ 576476 w 697828"/>
                <a:gd name="connsiteY33" fmla="*/ 71765 h 723900"/>
                <a:gd name="connsiteX34" fmla="*/ 535017 w 697828"/>
                <a:gd name="connsiteY34" fmla="*/ 105966 h 723900"/>
                <a:gd name="connsiteX35" fmla="*/ 490834 w 697828"/>
                <a:gd name="connsiteY35" fmla="*/ 159525 h 723900"/>
                <a:gd name="connsiteX36" fmla="*/ 489839 w 697828"/>
                <a:gd name="connsiteY36" fmla="*/ 161359 h 723900"/>
                <a:gd name="connsiteX37" fmla="*/ 470714 w 697828"/>
                <a:gd name="connsiteY37" fmla="*/ 166420 h 723900"/>
                <a:gd name="connsiteX38" fmla="*/ 423863 w 697828"/>
                <a:gd name="connsiteY38" fmla="*/ 201930 h 723900"/>
                <a:gd name="connsiteX39" fmla="*/ 425768 w 697828"/>
                <a:gd name="connsiteY39" fmla="*/ 228600 h 723900"/>
                <a:gd name="connsiteX40" fmla="*/ 438150 w 697828"/>
                <a:gd name="connsiteY40" fmla="*/ 233363 h 723900"/>
                <a:gd name="connsiteX41" fmla="*/ 452438 w 697828"/>
                <a:gd name="connsiteY41" fmla="*/ 226695 h 723900"/>
                <a:gd name="connsiteX42" fmla="*/ 456757 w 697828"/>
                <a:gd name="connsiteY42" fmla="*/ 223332 h 723900"/>
                <a:gd name="connsiteX43" fmla="*/ 436400 w 697828"/>
                <a:gd name="connsiteY43" fmla="*/ 288969 h 723900"/>
                <a:gd name="connsiteX44" fmla="*/ 429051 w 697828"/>
                <a:gd name="connsiteY44" fmla="*/ 361950 h 723900"/>
                <a:gd name="connsiteX45" fmla="*/ 535017 w 697828"/>
                <a:gd name="connsiteY45" fmla="*/ 617935 h 723900"/>
                <a:gd name="connsiteX46" fmla="*/ 576476 w 697828"/>
                <a:gd name="connsiteY46" fmla="*/ 652136 h 723900"/>
                <a:gd name="connsiteX47" fmla="*/ 564375 w 697828"/>
                <a:gd name="connsiteY47" fmla="*/ 662118 h 723900"/>
                <a:gd name="connsiteX48" fmla="*/ 361950 w 697828"/>
                <a:gd name="connsiteY48" fmla="*/ 723900 h 723900"/>
                <a:gd name="connsiteX49" fmla="*/ 0 w 697828"/>
                <a:gd name="connsiteY49" fmla="*/ 361950 h 723900"/>
                <a:gd name="connsiteX50" fmla="*/ 361950 w 697828"/>
                <a:gd name="connsiteY50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97828" h="723900">
                  <a:moveTo>
                    <a:pt x="576689" y="495300"/>
                  </a:moveTo>
                  <a:lnTo>
                    <a:pt x="697828" y="495300"/>
                  </a:lnTo>
                  <a:lnTo>
                    <a:pt x="695474" y="502890"/>
                  </a:lnTo>
                  <a:cubicBezTo>
                    <a:pt x="686321" y="524545"/>
                    <a:pt x="675122" y="545120"/>
                    <a:pt x="662118" y="564375"/>
                  </a:cubicBezTo>
                  <a:lnTo>
                    <a:pt x="649303" y="579910"/>
                  </a:lnTo>
                  <a:lnTo>
                    <a:pt x="613390" y="549489"/>
                  </a:lnTo>
                  <a:cubicBezTo>
                    <a:pt x="598835" y="533281"/>
                    <a:pt x="586452" y="515065"/>
                    <a:pt x="576689" y="495300"/>
                  </a:cubicBezTo>
                  <a:close/>
                  <a:moveTo>
                    <a:pt x="361950" y="485775"/>
                  </a:moveTo>
                  <a:cubicBezTo>
                    <a:pt x="303848" y="485775"/>
                    <a:pt x="255270" y="529590"/>
                    <a:pt x="248602" y="585788"/>
                  </a:cubicBezTo>
                  <a:cubicBezTo>
                    <a:pt x="279083" y="559118"/>
                    <a:pt x="318135" y="542925"/>
                    <a:pt x="361950" y="542925"/>
                  </a:cubicBezTo>
                  <a:cubicBezTo>
                    <a:pt x="405765" y="542925"/>
                    <a:pt x="444818" y="559118"/>
                    <a:pt x="475298" y="585788"/>
                  </a:cubicBezTo>
                  <a:cubicBezTo>
                    <a:pt x="468630" y="529590"/>
                    <a:pt x="420053" y="485775"/>
                    <a:pt x="361950" y="485775"/>
                  </a:cubicBezTo>
                  <a:close/>
                  <a:moveTo>
                    <a:pt x="638601" y="247650"/>
                  </a:moveTo>
                  <a:cubicBezTo>
                    <a:pt x="670034" y="247650"/>
                    <a:pt x="695751" y="273368"/>
                    <a:pt x="695751" y="304800"/>
                  </a:cubicBezTo>
                  <a:cubicBezTo>
                    <a:pt x="695751" y="336233"/>
                    <a:pt x="670034" y="361950"/>
                    <a:pt x="638601" y="361950"/>
                  </a:cubicBezTo>
                  <a:cubicBezTo>
                    <a:pt x="607169" y="361950"/>
                    <a:pt x="581451" y="336233"/>
                    <a:pt x="581451" y="304800"/>
                  </a:cubicBezTo>
                  <a:cubicBezTo>
                    <a:pt x="581451" y="273368"/>
                    <a:pt x="607169" y="247650"/>
                    <a:pt x="638601" y="247650"/>
                  </a:cubicBezTo>
                  <a:close/>
                  <a:moveTo>
                    <a:pt x="209550" y="247650"/>
                  </a:moveTo>
                  <a:cubicBezTo>
                    <a:pt x="178118" y="247650"/>
                    <a:pt x="152400" y="273368"/>
                    <a:pt x="152400" y="304800"/>
                  </a:cubicBezTo>
                  <a:cubicBezTo>
                    <a:pt x="152400" y="336233"/>
                    <a:pt x="178118" y="361950"/>
                    <a:pt x="209550" y="361950"/>
                  </a:cubicBezTo>
                  <a:cubicBezTo>
                    <a:pt x="240983" y="361950"/>
                    <a:pt x="266700" y="336233"/>
                    <a:pt x="266700" y="304800"/>
                  </a:cubicBezTo>
                  <a:cubicBezTo>
                    <a:pt x="266700" y="273368"/>
                    <a:pt x="240983" y="247650"/>
                    <a:pt x="209550" y="247650"/>
                  </a:cubicBezTo>
                  <a:close/>
                  <a:moveTo>
                    <a:pt x="207407" y="153353"/>
                  </a:moveTo>
                  <a:cubicBezTo>
                    <a:pt x="179309" y="150733"/>
                    <a:pt x="158115" y="156687"/>
                    <a:pt x="156210" y="157163"/>
                  </a:cubicBezTo>
                  <a:cubicBezTo>
                    <a:pt x="146685" y="160020"/>
                    <a:pt x="140970" y="170498"/>
                    <a:pt x="143828" y="180975"/>
                  </a:cubicBezTo>
                  <a:cubicBezTo>
                    <a:pt x="146685" y="190500"/>
                    <a:pt x="157163" y="196215"/>
                    <a:pt x="167640" y="193358"/>
                  </a:cubicBezTo>
                  <a:cubicBezTo>
                    <a:pt x="169545" y="192405"/>
                    <a:pt x="228600" y="176213"/>
                    <a:pt x="271463" y="225743"/>
                  </a:cubicBezTo>
                  <a:cubicBezTo>
                    <a:pt x="275273" y="230505"/>
                    <a:pt x="280035" y="232410"/>
                    <a:pt x="285750" y="232410"/>
                  </a:cubicBezTo>
                  <a:cubicBezTo>
                    <a:pt x="290513" y="232410"/>
                    <a:pt x="294323" y="230505"/>
                    <a:pt x="298133" y="227648"/>
                  </a:cubicBezTo>
                  <a:cubicBezTo>
                    <a:pt x="305753" y="220980"/>
                    <a:pt x="306705" y="208598"/>
                    <a:pt x="300038" y="200978"/>
                  </a:cubicBezTo>
                  <a:cubicBezTo>
                    <a:pt x="270511" y="167164"/>
                    <a:pt x="235506" y="155972"/>
                    <a:pt x="207407" y="153353"/>
                  </a:cubicBezTo>
                  <a:close/>
                  <a:moveTo>
                    <a:pt x="361950" y="0"/>
                  </a:moveTo>
                  <a:cubicBezTo>
                    <a:pt x="436960" y="0"/>
                    <a:pt x="506611" y="22771"/>
                    <a:pt x="564375" y="61782"/>
                  </a:cubicBezTo>
                  <a:lnTo>
                    <a:pt x="576476" y="71765"/>
                  </a:lnTo>
                  <a:lnTo>
                    <a:pt x="535017" y="105966"/>
                  </a:lnTo>
                  <a:cubicBezTo>
                    <a:pt x="518646" y="122337"/>
                    <a:pt x="503837" y="140271"/>
                    <a:pt x="490834" y="159525"/>
                  </a:cubicBezTo>
                  <a:lnTo>
                    <a:pt x="489839" y="161359"/>
                  </a:lnTo>
                  <a:lnTo>
                    <a:pt x="470714" y="166420"/>
                  </a:lnTo>
                  <a:cubicBezTo>
                    <a:pt x="454760" y="173772"/>
                    <a:pt x="438627" y="185023"/>
                    <a:pt x="423863" y="201930"/>
                  </a:cubicBezTo>
                  <a:cubicBezTo>
                    <a:pt x="417195" y="209550"/>
                    <a:pt x="418148" y="221933"/>
                    <a:pt x="425768" y="228600"/>
                  </a:cubicBezTo>
                  <a:cubicBezTo>
                    <a:pt x="429578" y="231458"/>
                    <a:pt x="433388" y="233363"/>
                    <a:pt x="438150" y="233363"/>
                  </a:cubicBezTo>
                  <a:cubicBezTo>
                    <a:pt x="442913" y="233363"/>
                    <a:pt x="448628" y="231458"/>
                    <a:pt x="452438" y="226695"/>
                  </a:cubicBezTo>
                  <a:lnTo>
                    <a:pt x="456757" y="223332"/>
                  </a:lnTo>
                  <a:lnTo>
                    <a:pt x="436400" y="288969"/>
                  </a:lnTo>
                  <a:cubicBezTo>
                    <a:pt x="431581" y="312539"/>
                    <a:pt x="429051" y="336947"/>
                    <a:pt x="429051" y="361950"/>
                  </a:cubicBezTo>
                  <a:cubicBezTo>
                    <a:pt x="429051" y="461963"/>
                    <a:pt x="469533" y="552450"/>
                    <a:pt x="535017" y="617935"/>
                  </a:cubicBezTo>
                  <a:lnTo>
                    <a:pt x="576476" y="652136"/>
                  </a:lnTo>
                  <a:lnTo>
                    <a:pt x="564375" y="662118"/>
                  </a:lnTo>
                  <a:cubicBezTo>
                    <a:pt x="506611" y="701129"/>
                    <a:pt x="436960" y="723900"/>
                    <a:pt x="361950" y="723900"/>
                  </a:cubicBez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buClr>
                  <a:srgbClr val="000000"/>
                </a:buClr>
              </a:pPr>
              <a:endParaRPr lang="en-CA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5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9557089D-B72B-42AA-97D1-EEE5F150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6763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91FAC928-378D-4E2F-9DD4-B77D1AD12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08041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0D185A2-66F0-461B-ACC9-0E08AD5C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30146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BB1F7C-1D73-4B88-961F-42A9A7A16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41353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055C6440-27A3-406F-AF8F-DDBC5FAE9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04305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64E06-A550-4EBE-8541-907E3D73E38A}"/>
              </a:ext>
            </a:extLst>
          </p:cNvPr>
          <p:cNvSpPr/>
          <p:nvPr/>
        </p:nvSpPr>
        <p:spPr>
          <a:xfrm>
            <a:off x="5643793" y="511378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47E11-E090-4EEA-ADC7-411A7CDE82DE}"/>
              </a:ext>
            </a:extLst>
          </p:cNvPr>
          <p:cNvSpPr/>
          <p:nvPr/>
        </p:nvSpPr>
        <p:spPr>
          <a:xfrm>
            <a:off x="8398647" y="2447471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AF40F-E5DE-4CE0-9D7D-7C902FA9B7AE}"/>
              </a:ext>
            </a:extLst>
          </p:cNvPr>
          <p:cNvSpPr/>
          <p:nvPr/>
        </p:nvSpPr>
        <p:spPr>
          <a:xfrm>
            <a:off x="7964410" y="4705878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0D4F0-92C5-4AB4-851E-9E0153464E3D}"/>
              </a:ext>
            </a:extLst>
          </p:cNvPr>
          <p:cNvSpPr/>
          <p:nvPr/>
        </p:nvSpPr>
        <p:spPr>
          <a:xfrm>
            <a:off x="3546510" y="4705878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712DA-2689-4C84-B0A7-20B85DB9A04E}"/>
              </a:ext>
            </a:extLst>
          </p:cNvPr>
          <p:cNvSpPr/>
          <p:nvPr/>
        </p:nvSpPr>
        <p:spPr>
          <a:xfrm>
            <a:off x="2509045" y="2447471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74377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4" name="Google Shape;94;p16">
            <a:extLst>
              <a:ext uri="{FF2B5EF4-FFF2-40B4-BE49-F238E27FC236}">
                <a16:creationId xmlns:a16="http://schemas.microsoft.com/office/drawing/2014/main" id="{E6E3FB6B-F78C-4D75-86DD-317B533C4DE4}"/>
              </a:ext>
            </a:extLst>
          </p:cNvPr>
          <p:cNvSpPr txBox="1">
            <a:spLocks/>
          </p:cNvSpPr>
          <p:nvPr/>
        </p:nvSpPr>
        <p:spPr>
          <a:xfrm>
            <a:off x="1696900" y="1109407"/>
            <a:ext cx="8798000" cy="11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8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Search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224D74C6-9F62-46F7-9256-8C73EF690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41191" y="394853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Person with idea">
            <a:extLst>
              <a:ext uri="{FF2B5EF4-FFF2-40B4-BE49-F238E27FC236}">
                <a16:creationId xmlns:a16="http://schemas.microsoft.com/office/drawing/2014/main" id="{4895C7F2-7DBC-4398-8E5C-0EECDF3BB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65900" y="394853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BC494-16BD-4AE8-9B7C-239D737F4453}"/>
              </a:ext>
            </a:extLst>
          </p:cNvPr>
          <p:cNvSpPr/>
          <p:nvPr/>
        </p:nvSpPr>
        <p:spPr>
          <a:xfrm>
            <a:off x="5146434" y="5156191"/>
            <a:ext cx="1646605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Bing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Autosuggest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7AD39-5B84-4088-9CD3-6D4054193630}"/>
              </a:ext>
            </a:extLst>
          </p:cNvPr>
          <p:cNvSpPr/>
          <p:nvPr/>
        </p:nvSpPr>
        <p:spPr>
          <a:xfrm>
            <a:off x="2759548" y="5156190"/>
            <a:ext cx="158248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Bing 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7CFB-8ADC-4D55-8AE2-FD6416684FE2}"/>
              </a:ext>
            </a:extLst>
          </p:cNvPr>
          <p:cNvSpPr/>
          <p:nvPr/>
        </p:nvSpPr>
        <p:spPr>
          <a:xfrm>
            <a:off x="7792489" y="5156190"/>
            <a:ext cx="1143262" cy="954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Bing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2E9AC761-45E5-4986-AB62-061E1F5A3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300" y="-7401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3D5EF4D1-6CD0-4E3C-A797-B17DC779DE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16481" y="394853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943EBA-985C-4558-B6AA-9F4212F6AA38}"/>
              </a:ext>
            </a:extLst>
          </p:cNvPr>
          <p:cNvSpPr/>
          <p:nvPr/>
        </p:nvSpPr>
        <p:spPr>
          <a:xfrm>
            <a:off x="674679" y="5156191"/>
            <a:ext cx="902811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Spell </a:t>
            </a:r>
          </a:p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</a:t>
            </a:r>
          </a:p>
        </p:txBody>
      </p:sp>
      <p:pic>
        <p:nvPicPr>
          <p:cNvPr id="13" name="Graphic 12" descr="Target Audience">
            <a:extLst>
              <a:ext uri="{FF2B5EF4-FFF2-40B4-BE49-F238E27FC236}">
                <a16:creationId xmlns:a16="http://schemas.microsoft.com/office/drawing/2014/main" id="{2DB8A1C8-4DC4-4792-B0FC-6D0F9D45F5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215317" y="394853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97EBBE-26C0-4B28-BFA6-9F0BE62F7BA6}"/>
              </a:ext>
            </a:extLst>
          </p:cNvPr>
          <p:cNvSpPr/>
          <p:nvPr/>
        </p:nvSpPr>
        <p:spPr>
          <a:xfrm>
            <a:off x="10333438" y="5156190"/>
            <a:ext cx="982961" cy="954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Bing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Entity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F26069-C7EA-416B-984A-A8D34CF34F95}"/>
              </a:ext>
            </a:extLst>
          </p:cNvPr>
          <p:cNvGrpSpPr/>
          <p:nvPr/>
        </p:nvGrpSpPr>
        <p:grpSpPr>
          <a:xfrm>
            <a:off x="7718431" y="3948535"/>
            <a:ext cx="1219200" cy="1219200"/>
            <a:chOff x="5788823" y="3247159"/>
            <a:chExt cx="914400" cy="914400"/>
          </a:xfrm>
        </p:grpSpPr>
        <p:pic>
          <p:nvPicPr>
            <p:cNvPr id="16" name="Graphic 15" descr="Magnifying glass">
              <a:extLst>
                <a:ext uri="{FF2B5EF4-FFF2-40B4-BE49-F238E27FC236}">
                  <a16:creationId xmlns:a16="http://schemas.microsoft.com/office/drawing/2014/main" id="{89CE1911-7B20-4A8C-85B9-00234D0C3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5788823" y="324715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Graphic 16" descr="Hammer">
              <a:extLst>
                <a:ext uri="{FF2B5EF4-FFF2-40B4-BE49-F238E27FC236}">
                  <a16:creationId xmlns:a16="http://schemas.microsoft.com/office/drawing/2014/main" id="{3986726C-C521-4DB1-ADE9-04839FF5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008764" y="3449781"/>
              <a:ext cx="329046" cy="3290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688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9557089D-B72B-42AA-97D1-EEE5F150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6763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91FAC928-378D-4E2F-9DD4-B77D1AD12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08041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0D185A2-66F0-461B-ACC9-0E08AD5C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30146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BB1F7C-1D73-4B88-961F-42A9A7A16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41353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055C6440-27A3-406F-AF8F-DDBC5FAE9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04305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64E06-A550-4EBE-8541-907E3D73E38A}"/>
              </a:ext>
            </a:extLst>
          </p:cNvPr>
          <p:cNvSpPr/>
          <p:nvPr/>
        </p:nvSpPr>
        <p:spPr>
          <a:xfrm>
            <a:off x="5643793" y="511378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47E11-E090-4EEA-ADC7-411A7CDE82DE}"/>
              </a:ext>
            </a:extLst>
          </p:cNvPr>
          <p:cNvSpPr/>
          <p:nvPr/>
        </p:nvSpPr>
        <p:spPr>
          <a:xfrm>
            <a:off x="8398647" y="2447471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AF40F-E5DE-4CE0-9D7D-7C902FA9B7AE}"/>
              </a:ext>
            </a:extLst>
          </p:cNvPr>
          <p:cNvSpPr/>
          <p:nvPr/>
        </p:nvSpPr>
        <p:spPr>
          <a:xfrm>
            <a:off x="7964410" y="4705878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0D4F0-92C5-4AB4-851E-9E0153464E3D}"/>
              </a:ext>
            </a:extLst>
          </p:cNvPr>
          <p:cNvSpPr/>
          <p:nvPr/>
        </p:nvSpPr>
        <p:spPr>
          <a:xfrm>
            <a:off x="3546510" y="4705878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712DA-2689-4C84-B0A7-20B85DB9A04E}"/>
              </a:ext>
            </a:extLst>
          </p:cNvPr>
          <p:cNvSpPr/>
          <p:nvPr/>
        </p:nvSpPr>
        <p:spPr>
          <a:xfrm>
            <a:off x="2509045" y="2447471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283640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F261F9-12B4-48C1-80C2-A2F33B30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97" y="2302184"/>
            <a:ext cx="3662156" cy="112681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386A901-67E7-4A83-AC74-AA777F55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04" y="3185092"/>
            <a:ext cx="6143761" cy="1628099"/>
          </a:xfrm>
          <a:prstGeom prst="rect">
            <a:avLst/>
          </a:prstGeom>
        </p:spPr>
      </p:pic>
      <p:sp>
        <p:nvSpPr>
          <p:cNvPr id="21" name="CuadroTexto 26">
            <a:extLst>
              <a:ext uri="{FF2B5EF4-FFF2-40B4-BE49-F238E27FC236}">
                <a16:creationId xmlns:a16="http://schemas.microsoft.com/office/drawing/2014/main" id="{1CFB517B-2596-4B10-A211-CD1305453B42}"/>
              </a:ext>
            </a:extLst>
          </p:cNvPr>
          <p:cNvSpPr txBox="1"/>
          <p:nvPr/>
        </p:nvSpPr>
        <p:spPr>
          <a:xfrm>
            <a:off x="4837853" y="183084"/>
            <a:ext cx="27085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4500" b="1" u="sng" dirty="0">
                <a:solidFill>
                  <a:srgbClr val="002060"/>
                </a:solidFill>
                <a:latin typeface="Quicksand" pitchFamily="2" charset="0"/>
              </a:rPr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4" name="Google Shape;94;p16">
            <a:extLst>
              <a:ext uri="{FF2B5EF4-FFF2-40B4-BE49-F238E27FC236}">
                <a16:creationId xmlns:a16="http://schemas.microsoft.com/office/drawing/2014/main" id="{A1228281-ECA0-4C9B-AF09-16A75372EA8E}"/>
              </a:ext>
            </a:extLst>
          </p:cNvPr>
          <p:cNvSpPr txBox="1">
            <a:spLocks/>
          </p:cNvSpPr>
          <p:nvPr/>
        </p:nvSpPr>
        <p:spPr>
          <a:xfrm>
            <a:off x="1696900" y="1261820"/>
            <a:ext cx="8798000" cy="11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8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Decision</a:t>
            </a:r>
          </a:p>
        </p:txBody>
      </p:sp>
      <p:pic>
        <p:nvPicPr>
          <p:cNvPr id="5" name="Graphic 4" descr="Thumbs up sign">
            <a:extLst>
              <a:ext uri="{FF2B5EF4-FFF2-40B4-BE49-F238E27FC236}">
                <a16:creationId xmlns:a16="http://schemas.microsoft.com/office/drawing/2014/main" id="{685E746F-CDB8-4E0F-BF50-19BF862B0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24155" y="4100948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47120-BFB0-4440-8FA9-43D936F6BF95}"/>
              </a:ext>
            </a:extLst>
          </p:cNvPr>
          <p:cNvSpPr/>
          <p:nvPr/>
        </p:nvSpPr>
        <p:spPr>
          <a:xfrm>
            <a:off x="6828993" y="5308603"/>
            <a:ext cx="1609735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Personalizer</a:t>
            </a:r>
          </a:p>
        </p:txBody>
      </p:sp>
      <p:pic>
        <p:nvPicPr>
          <p:cNvPr id="7" name="Graphic 6" descr="Bug under magnifying glass">
            <a:extLst>
              <a:ext uri="{FF2B5EF4-FFF2-40B4-BE49-F238E27FC236}">
                <a16:creationId xmlns:a16="http://schemas.microsoft.com/office/drawing/2014/main" id="{C4049DEC-A653-43A6-B863-6E9DD48B3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79825" y="4100948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FD642B-B4F0-46D5-98FF-6FBAE0DDA885}"/>
              </a:ext>
            </a:extLst>
          </p:cNvPr>
          <p:cNvSpPr/>
          <p:nvPr/>
        </p:nvSpPr>
        <p:spPr>
          <a:xfrm>
            <a:off x="4151281" y="5308604"/>
            <a:ext cx="1276310" cy="666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Anomaly </a:t>
            </a:r>
            <a:b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</a:p>
        </p:txBody>
      </p:sp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51695720-0A7C-4827-9E4E-C306CC56D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1685" y="12137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63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ral, animal, large, flying&#10;&#10;Description automatically generated">
            <a:extLst>
              <a:ext uri="{FF2B5EF4-FFF2-40B4-BE49-F238E27FC236}">
                <a16:creationId xmlns:a16="http://schemas.microsoft.com/office/drawing/2014/main" id="{6CB755C0-4158-4751-BB34-6C641B912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9" b="4513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9557089D-B72B-42AA-97D1-EEE5F1502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6763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Radio microphone">
            <a:extLst>
              <a:ext uri="{FF2B5EF4-FFF2-40B4-BE49-F238E27FC236}">
                <a16:creationId xmlns:a16="http://schemas.microsoft.com/office/drawing/2014/main" id="{91FAC928-378D-4E2F-9DD4-B77D1AD12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1800" y="2080415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0D185A2-66F0-461B-ACC9-0E08AD5C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63336" y="4301463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BB1F7C-1D73-4B88-961F-42A9A7A16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421" y="441353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055C6440-27A3-406F-AF8F-DDBC5FAE9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4959" y="2043056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64E06-A550-4EBE-8541-907E3D73E38A}"/>
              </a:ext>
            </a:extLst>
          </p:cNvPr>
          <p:cNvSpPr/>
          <p:nvPr/>
        </p:nvSpPr>
        <p:spPr>
          <a:xfrm>
            <a:off x="5643793" y="511378"/>
            <a:ext cx="904414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47E11-E090-4EEA-ADC7-411A7CDE82DE}"/>
              </a:ext>
            </a:extLst>
          </p:cNvPr>
          <p:cNvSpPr/>
          <p:nvPr/>
        </p:nvSpPr>
        <p:spPr>
          <a:xfrm>
            <a:off x="8398647" y="2447471"/>
            <a:ext cx="10358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AF40F-E5DE-4CE0-9D7D-7C902FA9B7AE}"/>
              </a:ext>
            </a:extLst>
          </p:cNvPr>
          <p:cNvSpPr/>
          <p:nvPr/>
        </p:nvSpPr>
        <p:spPr>
          <a:xfrm>
            <a:off x="7964410" y="4705878"/>
            <a:ext cx="1313180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0D4F0-92C5-4AB4-851E-9E0153464E3D}"/>
              </a:ext>
            </a:extLst>
          </p:cNvPr>
          <p:cNvSpPr/>
          <p:nvPr/>
        </p:nvSpPr>
        <p:spPr>
          <a:xfrm>
            <a:off x="3546510" y="4705878"/>
            <a:ext cx="982961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712DA-2689-4C84-B0A7-20B85DB9A04E}"/>
              </a:ext>
            </a:extLst>
          </p:cNvPr>
          <p:cNvSpPr/>
          <p:nvPr/>
        </p:nvSpPr>
        <p:spPr>
          <a:xfrm>
            <a:off x="2509045" y="2447471"/>
            <a:ext cx="1183336" cy="379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CA" sz="1867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313764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now, sitting, covered, face&#10;&#10;Description automatically generated">
            <a:extLst>
              <a:ext uri="{FF2B5EF4-FFF2-40B4-BE49-F238E27FC236}">
                <a16:creationId xmlns:a16="http://schemas.microsoft.com/office/drawing/2014/main" id="{97686E10-FA0F-42F8-92D7-9A5437874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1" b="18658"/>
          <a:stretch/>
        </p:blipFill>
        <p:spPr>
          <a:xfrm>
            <a:off x="0" y="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4C47A3-B77E-4AA2-BDD1-DE3447FD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740" y="2650572"/>
            <a:ext cx="2646500" cy="11432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Vision</a:t>
            </a:r>
            <a:endParaRPr lang="en-CA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4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B66A75-2891-43BB-A494-E332B694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202721-BB31-4FDB-AE11-9264F591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99A93-B7FD-4D14-8679-76A5BE84F0F2}"/>
              </a:ext>
            </a:extLst>
          </p:cNvPr>
          <p:cNvSpPr txBox="1"/>
          <p:nvPr/>
        </p:nvSpPr>
        <p:spPr>
          <a:xfrm>
            <a:off x="1171303" y="2413337"/>
            <a:ext cx="984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Demo</a:t>
            </a:r>
            <a:endParaRPr lang="en-US" sz="600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6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31E7B0-511E-4F40-A3BC-D0DC643B5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247BC793-B6AE-4D31-A021-84DDC63A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5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485D8A6-7145-4840-979B-8A06CB35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0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92E28F-62F0-4FCC-AF23-2C55F5AA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369BAA83-D189-4F4D-B529-885EB745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0" y="618865"/>
            <a:ext cx="11762783" cy="432402"/>
          </a:xfrm>
        </p:spPr>
        <p:txBody>
          <a:bodyPr>
            <a:normAutofit fontScale="90000"/>
          </a:bodyPr>
          <a:lstStyle/>
          <a:p>
            <a:r>
              <a:rPr lang="en-IN" sz="4080" dirty="0">
                <a:solidFill>
                  <a:schemeClr val="tx1"/>
                </a:solidFill>
              </a:rPr>
              <a:t>Kirti Prajapati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A3EC3B3-E522-4E94-851B-072C4273E347}"/>
              </a:ext>
            </a:extLst>
          </p:cNvPr>
          <p:cNvSpPr txBox="1">
            <a:spLocks/>
          </p:cNvSpPr>
          <p:nvPr/>
        </p:nvSpPr>
        <p:spPr>
          <a:xfrm>
            <a:off x="544872" y="1916875"/>
            <a:ext cx="7922299" cy="316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>
                <a:solidFill>
                  <a:srgbClr val="2F2F2F"/>
                </a:solidFill>
              </a:rPr>
              <a:t>Office Development MVP </a:t>
            </a:r>
          </a:p>
          <a:p>
            <a:pPr marL="874231" lvl="1" indent="-466298">
              <a:buFont typeface="Wingdings" panose="05000000000000000000" pitchFamily="2" charset="2"/>
              <a:buChar char="§"/>
            </a:pPr>
            <a:endParaRPr lang="en-GB" sz="2448" dirty="0">
              <a:solidFill>
                <a:srgbClr val="2F2F2F"/>
              </a:solidFill>
            </a:endParaRPr>
          </a:p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>
                <a:solidFill>
                  <a:srgbClr val="2F2F2F"/>
                </a:solidFill>
              </a:rPr>
              <a:t>MCTS</a:t>
            </a:r>
          </a:p>
          <a:p>
            <a:pPr marL="874231" lvl="1" indent="-466298">
              <a:buFont typeface="Wingdings" panose="05000000000000000000" pitchFamily="2" charset="2"/>
              <a:buChar char="§"/>
            </a:pPr>
            <a:endParaRPr lang="en-GB" sz="2448" dirty="0"/>
          </a:p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/>
              <a:t>O365, SharePoint &amp; Office Dev Specialist</a:t>
            </a:r>
          </a:p>
          <a:p>
            <a:pPr marL="874231" lvl="1" indent="-466298">
              <a:buFont typeface="Wingdings" panose="05000000000000000000" pitchFamily="2" charset="2"/>
              <a:buChar char="§"/>
            </a:pPr>
            <a:endParaRPr lang="en-GB" sz="2448" dirty="0">
              <a:solidFill>
                <a:srgbClr val="2F2F2F"/>
              </a:solidFill>
            </a:endParaRPr>
          </a:p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>
                <a:solidFill>
                  <a:srgbClr val="2F2F2F"/>
                </a:solidFill>
              </a:rPr>
              <a:t>Speaker | Blogger | Author | Trainer</a:t>
            </a:r>
          </a:p>
          <a:p>
            <a:pPr marL="874231" lvl="1" indent="-466298">
              <a:buFont typeface="Wingdings" panose="05000000000000000000" pitchFamily="2" charset="2"/>
              <a:buChar char="§"/>
            </a:pPr>
            <a:endParaRPr lang="en-GB" sz="2448" dirty="0">
              <a:solidFill>
                <a:srgbClr val="2F2F2F"/>
              </a:solidFill>
            </a:endParaRPr>
          </a:p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>
                <a:solidFill>
                  <a:srgbClr val="2F2F2F"/>
                </a:solidFill>
              </a:rPr>
              <a:t>Organizer of Ahmedabad SharePoint User Group</a:t>
            </a:r>
          </a:p>
          <a:p>
            <a:pPr marL="874231" lvl="1" indent="-466298">
              <a:buFont typeface="Wingdings" panose="05000000000000000000" pitchFamily="2" charset="2"/>
              <a:buChar char="§"/>
            </a:pPr>
            <a:endParaRPr lang="en-GB" sz="2448" dirty="0">
              <a:solidFill>
                <a:srgbClr val="2F2F2F"/>
              </a:solidFill>
            </a:endParaRPr>
          </a:p>
          <a:p>
            <a:pPr marL="874231" lvl="1" indent="-466298">
              <a:buFont typeface="Wingdings" panose="05000000000000000000" pitchFamily="2" charset="2"/>
              <a:buChar char="§"/>
            </a:pPr>
            <a:r>
              <a:rPr lang="en-GB" sz="2448" dirty="0">
                <a:solidFill>
                  <a:srgbClr val="2F2F2F"/>
                </a:solidFill>
              </a:rPr>
              <a:t>aOS Ambassador</a:t>
            </a:r>
            <a:endParaRPr lang="en-IN" sz="2448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B7D1848-4BD3-40B1-84EE-0BFEE3B31020}"/>
              </a:ext>
            </a:extLst>
          </p:cNvPr>
          <p:cNvSpPr txBox="1">
            <a:spLocks/>
          </p:cNvSpPr>
          <p:nvPr/>
        </p:nvSpPr>
        <p:spPr>
          <a:xfrm>
            <a:off x="8689439" y="4636402"/>
            <a:ext cx="3223635" cy="1425516"/>
          </a:xfrm>
          <a:prstGeom prst="rect">
            <a:avLst/>
          </a:prstGeom>
          <a:solidFill>
            <a:srgbClr val="FF3300"/>
          </a:solidFill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28" dirty="0">
                <a:solidFill>
                  <a:schemeClr val="bg2"/>
                </a:solidFill>
                <a:latin typeface="+mn-lt"/>
              </a:rPr>
              <a:t>Email : kirti.Prajapati@gmail.com</a:t>
            </a:r>
          </a:p>
          <a:p>
            <a:pPr marL="0" indent="0">
              <a:buNone/>
            </a:pPr>
            <a:r>
              <a:rPr lang="en-GB" sz="1428" dirty="0">
                <a:solidFill>
                  <a:schemeClr val="bg2"/>
                </a:solidFill>
                <a:latin typeface="+mn-lt"/>
              </a:rPr>
              <a:t>Twitter : </a:t>
            </a:r>
            <a:r>
              <a:rPr lang="en-US" sz="1428" dirty="0">
                <a:solidFill>
                  <a:schemeClr val="bg2"/>
                </a:solidFill>
                <a:latin typeface="+mn-lt"/>
              </a:rPr>
              <a:t>@kirtipprajapati</a:t>
            </a:r>
            <a:endParaRPr lang="en-GB" sz="1428" dirty="0">
              <a:solidFill>
                <a:schemeClr val="bg2"/>
              </a:solidFill>
              <a:latin typeface="+mn-lt"/>
            </a:endParaRPr>
          </a:p>
          <a:p>
            <a:pPr marL="0" indent="0">
              <a:buNone/>
            </a:pPr>
            <a:r>
              <a:rPr lang="en-GB" sz="1428" dirty="0">
                <a:solidFill>
                  <a:schemeClr val="bg2"/>
                </a:solidFill>
                <a:latin typeface="+mn-lt"/>
              </a:rPr>
              <a:t>FB : </a:t>
            </a:r>
            <a:r>
              <a:rPr lang="pt-BR" sz="1428" dirty="0">
                <a:solidFill>
                  <a:schemeClr val="bg2"/>
                </a:solidFill>
                <a:latin typeface="+mn-lt"/>
              </a:rPr>
              <a:t>facebook.com/</a:t>
            </a:r>
            <a:r>
              <a:rPr lang="en-US" sz="1428" dirty="0">
                <a:solidFill>
                  <a:schemeClr val="bg2"/>
                </a:solidFill>
                <a:latin typeface="+mn-lt"/>
              </a:rPr>
              <a:t>kirti.Prajapati.7374</a:t>
            </a:r>
            <a:endParaRPr lang="en-GB" sz="1428" dirty="0">
              <a:solidFill>
                <a:schemeClr val="bg2"/>
              </a:solidFill>
              <a:latin typeface="+mn-lt"/>
            </a:endParaRPr>
          </a:p>
          <a:p>
            <a:pPr marL="0" indent="0">
              <a:buNone/>
            </a:pPr>
            <a:r>
              <a:rPr lang="en-GB" sz="1428" dirty="0">
                <a:solidFill>
                  <a:schemeClr val="bg2"/>
                </a:solidFill>
                <a:latin typeface="+mn-lt"/>
              </a:rPr>
              <a:t>LinkedIn : linkedin.com/in/kirtiprajapati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DAEDB9-20DF-43A1-8C39-6B0C06F49E89}"/>
              </a:ext>
            </a:extLst>
          </p:cNvPr>
          <p:cNvSpPr txBox="1">
            <a:spLocks/>
          </p:cNvSpPr>
          <p:nvPr/>
        </p:nvSpPr>
        <p:spPr>
          <a:xfrm>
            <a:off x="8689439" y="4311278"/>
            <a:ext cx="3223635" cy="325123"/>
          </a:xfrm>
          <a:prstGeom prst="rect">
            <a:avLst/>
          </a:prstGeom>
          <a:solidFill>
            <a:srgbClr val="FF3300"/>
          </a:solidFill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32" dirty="0">
                <a:solidFill>
                  <a:schemeClr val="bg2"/>
                </a:solidFill>
              </a:rPr>
              <a:t>Contact Details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36EE15-2C7E-4871-946B-073CA0A0F3C8}"/>
              </a:ext>
            </a:extLst>
          </p:cNvPr>
          <p:cNvSpPr txBox="1">
            <a:spLocks/>
          </p:cNvSpPr>
          <p:nvPr/>
        </p:nvSpPr>
        <p:spPr>
          <a:xfrm>
            <a:off x="442640" y="1183878"/>
            <a:ext cx="2920522" cy="52174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40" dirty="0">
                <a:solidFill>
                  <a:srgbClr val="2F2F2F"/>
                </a:solidFill>
              </a:rPr>
              <a:t>SharePoint Consultant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ED3D3-44CD-4ADF-AA79-A09249A7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" b="3081"/>
          <a:stretch>
            <a:fillRect/>
          </a:stretch>
        </p:blipFill>
        <p:spPr>
          <a:xfrm>
            <a:off x="8689438" y="1430893"/>
            <a:ext cx="3223635" cy="28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3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7A2A28-D307-4D5D-BCCC-DD16D84B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, flower&#10;&#10;Description automatically generated">
            <a:extLst>
              <a:ext uri="{FF2B5EF4-FFF2-40B4-BE49-F238E27FC236}">
                <a16:creationId xmlns:a16="http://schemas.microsoft.com/office/drawing/2014/main" id="{C489E45C-3ED8-420A-AC8D-C91D7A9E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0E201-2CC1-460A-9D02-E2F1FC82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14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9CD8F5-8857-4ABA-8FE7-A99AD854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5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74456-BB8C-4FFA-BCF9-108F4F6E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18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99A93-B7FD-4D14-8679-76A5BE84F0F2}"/>
              </a:ext>
            </a:extLst>
          </p:cNvPr>
          <p:cNvSpPr txBox="1"/>
          <p:nvPr/>
        </p:nvSpPr>
        <p:spPr>
          <a:xfrm>
            <a:off x="1171303" y="2413337"/>
            <a:ext cx="984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Demo</a:t>
            </a:r>
            <a:endParaRPr lang="en-US" sz="600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0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892716D-6F60-4DAD-967B-FC5F0DD9B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2746" y="2924246"/>
            <a:ext cx="5666509" cy="504754"/>
          </a:xfrm>
        </p:spPr>
        <p:txBody>
          <a:bodyPr>
            <a:noAutofit/>
          </a:bodyPr>
          <a:lstStyle/>
          <a:p>
            <a:r>
              <a:rPr lang="es-ES" sz="6600" dirty="0" err="1">
                <a:solidFill>
                  <a:srgbClr val="002060"/>
                </a:solidFill>
                <a:latin typeface="Quicksand"/>
              </a:rPr>
              <a:t>Any</a:t>
            </a:r>
            <a:r>
              <a:rPr lang="es-ES" sz="6600" dirty="0">
                <a:solidFill>
                  <a:srgbClr val="002060"/>
                </a:solidFill>
                <a:latin typeface="Quicksand"/>
              </a:rPr>
              <a:t> </a:t>
            </a:r>
            <a:r>
              <a:rPr lang="es-ES" sz="6600" dirty="0" err="1">
                <a:solidFill>
                  <a:srgbClr val="002060"/>
                </a:solidFill>
                <a:latin typeface="Quicksand"/>
              </a:rPr>
              <a:t>Questions</a:t>
            </a:r>
            <a:r>
              <a:rPr lang="es-ES" sz="6600" dirty="0">
                <a:solidFill>
                  <a:srgbClr val="002060"/>
                </a:solidFill>
                <a:latin typeface="Quicksan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913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A76E-B9E1-43DE-894F-7F636E82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7F95F9-74E0-445F-A3BF-CDBCBC1B2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7C93F1-B345-43F6-88F9-A852BDE767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EF35D44-2C5B-40E9-B454-F56774A874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A653BA-DCA7-4396-B752-FF12285E0B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14A71B-0209-46BB-9DAF-DECE1B0F333E}"/>
              </a:ext>
            </a:extLst>
          </p:cNvPr>
          <p:cNvGrpSpPr/>
          <p:nvPr/>
        </p:nvGrpSpPr>
        <p:grpSpPr>
          <a:xfrm>
            <a:off x="2247864" y="5038477"/>
            <a:ext cx="7696273" cy="1208868"/>
            <a:chOff x="3067434" y="5038477"/>
            <a:chExt cx="7696273" cy="1208868"/>
          </a:xfrm>
        </p:grpSpPr>
        <p:pic>
          <p:nvPicPr>
            <p:cNvPr id="20" name="Imagen 3">
              <a:extLst>
                <a:ext uri="{FF2B5EF4-FFF2-40B4-BE49-F238E27FC236}">
                  <a16:creationId xmlns:a16="http://schemas.microsoft.com/office/drawing/2014/main" id="{C5C52842-2409-4B59-ACA1-7C515658C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434" y="5450827"/>
              <a:ext cx="2588686" cy="796518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00985F74-F919-4476-BFC8-22C7EFD2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47" y="5038477"/>
              <a:ext cx="4561760" cy="1208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21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99A93-B7FD-4D14-8679-76A5BE84F0F2}"/>
              </a:ext>
            </a:extLst>
          </p:cNvPr>
          <p:cNvSpPr txBox="1"/>
          <p:nvPr/>
        </p:nvSpPr>
        <p:spPr>
          <a:xfrm>
            <a:off x="6746536" y="1784193"/>
            <a:ext cx="4644591" cy="2888704"/>
          </a:xfrm>
          <a:prstGeom prst="rect">
            <a:avLst/>
          </a:prstGeom>
        </p:spPr>
        <p:txBody>
          <a:bodyPr vert="horz" lIns="91427" tIns="45713" rIns="91427" bIns="45713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98">
                <a:latin typeface="+mj-lt"/>
                <a:ea typeface="+mj-ea"/>
                <a:cs typeface="+mj-cs"/>
              </a:rPr>
              <a:t>What is Artificial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706DE-A907-464C-941E-DC2B476A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67" r="-1" b="-1"/>
          <a:stretch/>
        </p:blipFill>
        <p:spPr>
          <a:xfrm>
            <a:off x="885" y="497"/>
            <a:ext cx="6023280" cy="6857018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513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yellow, hydrant, sitting&#10;&#10;Description automatically generated">
            <a:extLst>
              <a:ext uri="{FF2B5EF4-FFF2-40B4-BE49-F238E27FC236}">
                <a16:creationId xmlns:a16="http://schemas.microsoft.com/office/drawing/2014/main" id="{6CF706DE-A907-464C-941E-DC2B476A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2" t="9091" r="12580"/>
          <a:stretch/>
        </p:blipFill>
        <p:spPr>
          <a:xfrm>
            <a:off x="5386489" y="488"/>
            <a:ext cx="6804647" cy="6857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9A93-B7FD-4D14-8679-76A5BE84F0F2}"/>
              </a:ext>
            </a:extLst>
          </p:cNvPr>
          <p:cNvSpPr txBox="1"/>
          <p:nvPr/>
        </p:nvSpPr>
        <p:spPr>
          <a:xfrm>
            <a:off x="738668" y="1814434"/>
            <a:ext cx="5741788" cy="3853727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99" dirty="0">
                <a:latin typeface="+mj-lt"/>
                <a:ea typeface="+mj-ea"/>
                <a:cs typeface="+mj-cs"/>
              </a:rPr>
              <a:t>AI is the capability of a machine to imitate intelligent human behavior.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399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73;p14">
            <a:extLst>
              <a:ext uri="{FF2B5EF4-FFF2-40B4-BE49-F238E27FC236}">
                <a16:creationId xmlns:a16="http://schemas.microsoft.com/office/drawing/2014/main" id="{2F0BDB59-1228-4BE4-9609-366BCC7934FC}"/>
              </a:ext>
            </a:extLst>
          </p:cNvPr>
          <p:cNvSpPr txBox="1">
            <a:spLocks/>
          </p:cNvSpPr>
          <p:nvPr/>
        </p:nvSpPr>
        <p:spPr>
          <a:xfrm>
            <a:off x="805424" y="5575359"/>
            <a:ext cx="5290578" cy="46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3" tIns="121883" rIns="121883" bIns="12188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●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○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■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●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○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■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●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○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Char char="■"/>
              <a:defRPr sz="3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defTabSz="1218935">
              <a:spcBef>
                <a:spcPts val="800"/>
              </a:spcBef>
              <a:buNone/>
            </a:pPr>
            <a:r>
              <a:rPr lang="en-US" sz="1600" kern="0" dirty="0">
                <a:solidFill>
                  <a:schemeClr val="tx1"/>
                </a:solidFill>
              </a:rPr>
              <a:t>Source: Microsoft</a:t>
            </a:r>
          </a:p>
        </p:txBody>
      </p:sp>
    </p:spTree>
    <p:extLst>
      <p:ext uri="{BB962C8B-B14F-4D97-AF65-F5344CB8AC3E}">
        <p14:creationId xmlns:p14="http://schemas.microsoft.com/office/powerpoint/2010/main" val="184207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4BAAA-C025-4D33-B37F-38ECD4B6EB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58"/>
                    </a14:imgEffect>
                    <a14:imgEffect>
                      <a14:saturation sat="6200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-6046"/>
            <a:ext cx="12190271" cy="6399892"/>
          </a:xfrm>
          <a:prstGeom prst="rect">
            <a:avLst/>
          </a:prstGeom>
        </p:spPr>
      </p:pic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14EC65BA-6C3F-4C92-987A-6B6616C0F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6436" y="2865541"/>
            <a:ext cx="6199129" cy="663109"/>
          </a:xfrm>
          <a:prstGeom prst="rect">
            <a:avLst/>
          </a:prstGeom>
        </p:spPr>
        <p:txBody>
          <a:bodyPr spcFirstLastPara="1" vert="horz" wrap="square" lIns="121883" tIns="121883" rIns="121883" bIns="121883" rtlCol="0" anchor="ctr" anchorCtr="0">
            <a:noAutofit/>
          </a:bodyPr>
          <a:lstStyle/>
          <a:p>
            <a:r>
              <a:rPr lang="en-CA" sz="59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AI is already all </a:t>
            </a:r>
            <a:br>
              <a:rPr lang="en-CA" sz="59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</a:br>
            <a:r>
              <a:rPr lang="en-CA" sz="59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around us!</a:t>
            </a:r>
            <a:endParaRPr sz="59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8007C6B9-141E-4A3B-B23F-41BB9FAB6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100000">
                        <a14:foregroundMark x1="21296" y1="49387" x2="21296" y2="49387"/>
                        <a14:backgroundMark x1="26204" y1="43436" x2="28889" y2="58221"/>
                        <a14:backgroundMark x1="28889" y1="58221" x2="46481" y2="66994"/>
                        <a14:backgroundMark x1="46481" y1="66994" x2="67500" y2="60798"/>
                        <a14:backgroundMark x1="67500" y1="60798" x2="71667" y2="40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594" y="97454"/>
            <a:ext cx="897473" cy="13562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57FCE6B2-8347-4569-BFFD-AC7C2317F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91" b="97928" l="5040" r="96021">
                        <a14:foregroundMark x1="84483" y1="18370" x2="91247" y2="20442"/>
                        <a14:foregroundMark x1="14324" y1="20580" x2="10080" y2="20028"/>
                        <a14:foregroundMark x1="14721" y1="10635" x2="14721" y2="10635"/>
                        <a14:foregroundMark x1="9549" y1="10635" x2="5438" y2="11464"/>
                        <a14:foregroundMark x1="25995" y1="7735" x2="52785" y2="3867"/>
                        <a14:foregroundMark x1="52785" y1="3867" x2="92573" y2="11326"/>
                        <a14:foregroundMark x1="92573" y1="11326" x2="93767" y2="11740"/>
                        <a14:foregroundMark x1="48143" y1="3591" x2="48143" y2="3591"/>
                        <a14:foregroundMark x1="92308" y1="11188" x2="96419" y2="11326"/>
                        <a14:foregroundMark x1="50398" y1="94613" x2="50398" y2="94613"/>
                        <a14:foregroundMark x1="50663" y1="98066" x2="50663" y2="98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3575" y="2326686"/>
            <a:ext cx="897473" cy="8633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amera">
            <a:extLst>
              <a:ext uri="{FF2B5EF4-FFF2-40B4-BE49-F238E27FC236}">
                <a16:creationId xmlns:a16="http://schemas.microsoft.com/office/drawing/2014/main" id="{C9E70A24-D958-4A56-9928-3EC401E08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5844" y="120079"/>
            <a:ext cx="897473" cy="89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BEC8539-1253-4848-A7FA-0EC5FB847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5594" y="1559825"/>
            <a:ext cx="897473" cy="89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See the source image">
            <a:extLst>
              <a:ext uri="{FF2B5EF4-FFF2-40B4-BE49-F238E27FC236}">
                <a16:creationId xmlns:a16="http://schemas.microsoft.com/office/drawing/2014/main" id="{4EEC986F-C6E4-41A3-94A3-864930E8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84" b="98340" l="2841" r="97238">
                        <a14:foregroundMark x1="62194" y1="7324" x2="64088" y2="4590"/>
                        <a14:foregroundMark x1="92423" y1="6934" x2="92423" y2="6934"/>
                        <a14:foregroundMark x1="91792" y1="18457" x2="91792" y2="18457"/>
                        <a14:foregroundMark x1="94238" y1="16113" x2="94238" y2="16113"/>
                        <a14:foregroundMark x1="95659" y1="4492" x2="95659" y2="4492"/>
                        <a14:foregroundMark x1="97632" y1="14551" x2="97632" y2="14551"/>
                        <a14:foregroundMark x1="69219" y1="684" x2="69219" y2="684"/>
                        <a14:foregroundMark x1="6946" y1="9180" x2="6946" y2="9180"/>
                        <a14:foregroundMark x1="5288" y1="39063" x2="5288" y2="39063"/>
                        <a14:foregroundMark x1="4972" y1="15527" x2="4972" y2="15527"/>
                        <a14:foregroundMark x1="4183" y1="37793" x2="4183" y2="37793"/>
                        <a14:foregroundMark x1="24152" y1="92480" x2="24152" y2="92480"/>
                        <a14:foregroundMark x1="25572" y1="98340" x2="25572" y2="98340"/>
                        <a14:foregroundMark x1="2841" y1="90234" x2="2841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4" y="5467673"/>
            <a:ext cx="897473" cy="725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ee the source image">
            <a:extLst>
              <a:ext uri="{FF2B5EF4-FFF2-40B4-BE49-F238E27FC236}">
                <a16:creationId xmlns:a16="http://schemas.microsoft.com/office/drawing/2014/main" id="{0663D11E-57E6-4953-A9CE-3D519A8CA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96" b="98568" l="9896" r="89974">
                        <a14:foregroundMark x1="60286" y1="93620" x2="60286" y2="93620"/>
                        <a14:foregroundMark x1="60286" y1="98568" x2="60286" y2="98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15" t="16593" r="11704"/>
          <a:stretch/>
        </p:blipFill>
        <p:spPr bwMode="auto">
          <a:xfrm>
            <a:off x="1550047" y="5381597"/>
            <a:ext cx="467865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ee the source image">
            <a:extLst>
              <a:ext uri="{FF2B5EF4-FFF2-40B4-BE49-F238E27FC236}">
                <a16:creationId xmlns:a16="http://schemas.microsoft.com/office/drawing/2014/main" id="{DD768E0A-F243-48BE-A58E-DEEBBD880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4182" y1="33909" x2="64182" y2="33909"/>
                        <a14:foregroundMark x1="55636" y1="39273" x2="55636" y2="39273"/>
                        <a14:backgroundMark x1="33545" y1="9818" x2="26818" y2="16636"/>
                        <a14:backgroundMark x1="26818" y1="16636" x2="17545" y2="16000"/>
                        <a14:backgroundMark x1="17545" y1="16000" x2="19091" y2="20273"/>
                        <a14:backgroundMark x1="14636" y1="20000" x2="17364" y2="24364"/>
                        <a14:backgroundMark x1="14636" y1="24636" x2="14182" y2="28909"/>
                        <a14:backgroundMark x1="13000" y1="29727" x2="14182" y2="32000"/>
                        <a14:backgroundMark x1="13364" y1="32636" x2="15273" y2="50909"/>
                        <a14:backgroundMark x1="14455" y1="51182" x2="13000" y2="56000"/>
                        <a14:backgroundMark x1="12182" y1="56091" x2="15000" y2="59091"/>
                        <a14:backgroundMark x1="14636" y1="59727" x2="14727" y2="63364"/>
                        <a14:backgroundMark x1="12818" y1="62818" x2="15818" y2="66000"/>
                        <a14:backgroundMark x1="13909" y1="65364" x2="15364" y2="69091"/>
                        <a14:backgroundMark x1="13364" y1="68636" x2="17000" y2="73182"/>
                        <a14:backgroundMark x1="14000" y1="72364" x2="16091" y2="76364"/>
                        <a14:backgroundMark x1="12909" y1="75636" x2="17091" y2="79909"/>
                        <a14:backgroundMark x1="15636" y1="77636" x2="24909" y2="84364"/>
                        <a14:backgroundMark x1="23818" y1="80545" x2="32909" y2="85455"/>
                        <a14:backgroundMark x1="32909" y1="85455" x2="52636" y2="83727"/>
                        <a14:backgroundMark x1="52636" y1="83727" x2="73909" y2="84909"/>
                        <a14:backgroundMark x1="73909" y1="84909" x2="81636" y2="79545"/>
                        <a14:backgroundMark x1="81636" y1="79545" x2="81909" y2="77091"/>
                        <a14:backgroundMark x1="70455" y1="80636" x2="81000" y2="82818"/>
                        <a14:backgroundMark x1="81000" y1="82818" x2="82182" y2="72818"/>
                        <a14:backgroundMark x1="82182" y1="72818" x2="85909" y2="63909"/>
                        <a14:backgroundMark x1="85909" y1="63909" x2="83455" y2="32273"/>
                        <a14:backgroundMark x1="83455" y1="32273" x2="83000" y2="31545"/>
                        <a14:backgroundMark x1="71091" y1="14545" x2="81182" y2="18818"/>
                        <a14:backgroundMark x1="81182" y1="18818" x2="86636" y2="27636"/>
                        <a14:backgroundMark x1="86636" y1="27636" x2="83091" y2="36818"/>
                        <a14:backgroundMark x1="83091" y1="36818" x2="84909" y2="69000"/>
                        <a14:backgroundMark x1="84909" y1="69000" x2="83182" y2="77000"/>
                        <a14:backgroundMark x1="73091" y1="15182" x2="63182" y2="11545"/>
                        <a14:backgroundMark x1="63182" y1="11545" x2="71091" y2="17364"/>
                        <a14:backgroundMark x1="71091" y1="17364" x2="62727" y2="12364"/>
                        <a14:backgroundMark x1="62727" y1="12364" x2="39000" y2="13636"/>
                        <a14:backgroundMark x1="39000" y1="13636" x2="30364" y2="17636"/>
                        <a14:backgroundMark x1="56000" y1="26545" x2="45818" y2="30091"/>
                        <a14:backgroundMark x1="45818" y1="30091" x2="36364" y2="28273"/>
                        <a14:backgroundMark x1="36364" y1="28273" x2="30636" y2="36364"/>
                        <a14:backgroundMark x1="30636" y1="36364" x2="29091" y2="44909"/>
                        <a14:backgroundMark x1="29364" y1="45364" x2="27818" y2="54727"/>
                        <a14:backgroundMark x1="27818" y1="54727" x2="31455" y2="64000"/>
                        <a14:backgroundMark x1="31455" y1="64000" x2="31818" y2="64273"/>
                        <a14:backgroundMark x1="32455" y1="61455" x2="41818" y2="68636"/>
                        <a14:backgroundMark x1="31000" y1="64636" x2="34182" y2="68182"/>
                        <a14:backgroundMark x1="31000" y1="66455" x2="50273" y2="68000"/>
                        <a14:backgroundMark x1="50273" y1="68000" x2="59818" y2="67364"/>
                        <a14:backgroundMark x1="59818" y1="67364" x2="68182" y2="62818"/>
                        <a14:backgroundMark x1="68182" y1="62818" x2="68818" y2="58636"/>
                        <a14:backgroundMark x1="48818" y1="45000" x2="52545" y2="47818"/>
                        <a14:backgroundMark x1="49455" y1="45727" x2="46727" y2="53818"/>
                        <a14:backgroundMark x1="49818" y1="44182" x2="55364" y2="52545"/>
                        <a14:backgroundMark x1="55364" y1="52545" x2="45182" y2="52636"/>
                        <a14:backgroundMark x1="45182" y1="52636" x2="47727" y2="44909"/>
                        <a14:backgroundMark x1="43364" y1="47000" x2="53091" y2="46455"/>
                        <a14:backgroundMark x1="53091" y1="46455" x2="47909" y2="55091"/>
                        <a14:backgroundMark x1="47909" y1="55091" x2="47000" y2="54818"/>
                        <a14:backgroundMark x1="68636" y1="60727" x2="69545" y2="42273"/>
                        <a14:backgroundMark x1="66091" y1="41000" x2="67818" y2="50273"/>
                        <a14:backgroundMark x1="67818" y1="50273" x2="70182" y2="37818"/>
                        <a14:backgroundMark x1="53364" y1="30455" x2="47909" y2="30909"/>
                        <a14:backgroundMark x1="54455" y1="29000" x2="66545" y2="44091"/>
                        <a14:backgroundMark x1="66545" y1="44091" x2="67364" y2="4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82" t="18222" r="20295" b="19112"/>
          <a:stretch/>
        </p:blipFill>
        <p:spPr bwMode="auto">
          <a:xfrm>
            <a:off x="2493963" y="5381597"/>
            <a:ext cx="891108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See the source image">
            <a:extLst>
              <a:ext uri="{FF2B5EF4-FFF2-40B4-BE49-F238E27FC236}">
                <a16:creationId xmlns:a16="http://schemas.microsoft.com/office/drawing/2014/main" id="{BB4F1302-75A2-44F1-AA73-D5DC9F400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512" y="5381597"/>
            <a:ext cx="897473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See the source image">
            <a:extLst>
              <a:ext uri="{FF2B5EF4-FFF2-40B4-BE49-F238E27FC236}">
                <a16:creationId xmlns:a16="http://schemas.microsoft.com/office/drawing/2014/main" id="{C637B64A-6AC7-45EC-A14B-8C82B5DD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55746" y="5442591"/>
            <a:ext cx="778690" cy="775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7741E69D-20F9-4EA0-94EC-8DCF8FCB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575" y="5514405"/>
            <a:ext cx="897473" cy="6318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Envelope">
            <a:extLst>
              <a:ext uri="{FF2B5EF4-FFF2-40B4-BE49-F238E27FC236}">
                <a16:creationId xmlns:a16="http://schemas.microsoft.com/office/drawing/2014/main" id="{90E50066-C3E7-44FC-AE7E-B5A319BBED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18121" y="120079"/>
            <a:ext cx="897473" cy="89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2" descr="See the source image">
            <a:extLst>
              <a:ext uri="{FF2B5EF4-FFF2-40B4-BE49-F238E27FC236}">
                <a16:creationId xmlns:a16="http://schemas.microsoft.com/office/drawing/2014/main" id="{34645AE1-81DD-4748-A923-CB9C78A9A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5299" l="0" r="100000">
                        <a14:foregroundMark x1="27122" y1="90956" x2="25892" y2="95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1121" y="5381597"/>
            <a:ext cx="746163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11D6532A-778E-4CBF-998B-5A3F7EE9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3" y="5381597"/>
            <a:ext cx="897473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B9C83BFD-13A7-48AF-9B3A-400BCE2D8DB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40397" y="120079"/>
            <a:ext cx="897473" cy="89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4C14E3D7-3A79-4708-98B6-6F2E0EA5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4" y="3458194"/>
            <a:ext cx="897473" cy="270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4C798750-9E0D-4779-88C7-BCBAA917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04" y="1414918"/>
            <a:ext cx="897473" cy="538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>
            <a:extLst>
              <a:ext uri="{FF2B5EF4-FFF2-40B4-BE49-F238E27FC236}">
                <a16:creationId xmlns:a16="http://schemas.microsoft.com/office/drawing/2014/main" id="{575C41AC-E1ED-4514-91A3-3FA53E82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784" b="91332" l="8166" r="92965">
                        <a14:foregroundMark x1="70980" y1="11809" x2="80905" y2="17965"/>
                        <a14:foregroundMark x1="80905" y1="17965" x2="81156" y2="66709"/>
                        <a14:foregroundMark x1="81156" y1="66709" x2="77261" y2="75879"/>
                        <a14:foregroundMark x1="77261" y1="75879" x2="69975" y2="84296"/>
                        <a14:foregroundMark x1="69975" y1="84296" x2="50000" y2="89322"/>
                        <a14:foregroundMark x1="50000" y1="89322" x2="37814" y2="89447"/>
                        <a14:foregroundMark x1="37814" y1="89447" x2="25628" y2="85553"/>
                        <a14:foregroundMark x1="25628" y1="85553" x2="17588" y2="75879"/>
                        <a14:foregroundMark x1="17588" y1="75879" x2="13945" y2="54397"/>
                        <a14:foregroundMark x1="13945" y1="54397" x2="16206" y2="30025"/>
                        <a14:foregroundMark x1="16206" y1="30025" x2="21482" y2="20854"/>
                        <a14:foregroundMark x1="21482" y1="20854" x2="34925" y2="13693"/>
                        <a14:foregroundMark x1="34925" y1="13693" x2="46985" y2="11683"/>
                        <a14:foregroundMark x1="46985" y1="11683" x2="66834" y2="13191"/>
                        <a14:foregroundMark x1="73744" y1="9925" x2="83543" y2="14196"/>
                        <a14:foregroundMark x1="83543" y1="14196" x2="71357" y2="10050"/>
                        <a14:foregroundMark x1="71357" y1="10050" x2="82412" y2="19472"/>
                        <a14:foregroundMark x1="82412" y1="19472" x2="66457" y2="15955"/>
                        <a14:foregroundMark x1="66457" y1="15955" x2="82663" y2="25628"/>
                        <a14:foregroundMark x1="82663" y1="25628" x2="87688" y2="37940"/>
                        <a14:foregroundMark x1="87688" y1="37940" x2="82412" y2="47739"/>
                        <a14:foregroundMark x1="82412" y1="47739" x2="83543" y2="68844"/>
                        <a14:foregroundMark x1="83543" y1="68844" x2="75126" y2="73367"/>
                        <a14:foregroundMark x1="75126" y1="73367" x2="65201" y2="74749"/>
                        <a14:foregroundMark x1="65201" y1="74749" x2="69975" y2="84925"/>
                        <a14:foregroundMark x1="69975" y1="84925" x2="60050" y2="81533"/>
                        <a14:foregroundMark x1="60050" y1="81533" x2="54648" y2="87312"/>
                        <a14:foregroundMark x1="82538" y1="42839" x2="88317" y2="52889"/>
                        <a14:foregroundMark x1="88317" y1="52889" x2="88191" y2="74246"/>
                        <a14:foregroundMark x1="88191" y1="74246" x2="79146" y2="69347"/>
                        <a14:foregroundMark x1="79146" y1="69347" x2="83794" y2="81784"/>
                        <a14:foregroundMark x1="83794" y1="81784" x2="72739" y2="82915"/>
                        <a14:foregroundMark x1="72739" y1="82915" x2="65452" y2="87312"/>
                        <a14:foregroundMark x1="84171" y1="30653" x2="84548" y2="25628"/>
                        <a14:foregroundMark x1="83040" y1="21357" x2="82789" y2="11683"/>
                        <a14:foregroundMark x1="82789" y1="11683" x2="90075" y2="17965"/>
                        <a14:foregroundMark x1="90075" y1="17965" x2="90829" y2="48618"/>
                        <a14:foregroundMark x1="90829" y1="48618" x2="85050" y2="34045"/>
                        <a14:foregroundMark x1="85050" y1="34045" x2="90201" y2="59548"/>
                        <a14:foregroundMark x1="90201" y1="59548" x2="87312" y2="47487"/>
                        <a14:foregroundMark x1="87312" y1="47487" x2="89573" y2="73869"/>
                        <a14:foregroundMark x1="89573" y1="73869" x2="86809" y2="64950"/>
                        <a14:foregroundMark x1="86809" y1="64950" x2="89196" y2="75503"/>
                        <a14:foregroundMark x1="89196" y1="75503" x2="86809" y2="85930"/>
                        <a14:foregroundMark x1="86809" y1="85930" x2="78392" y2="81156"/>
                        <a14:foregroundMark x1="78392" y1="81156" x2="76759" y2="90452"/>
                        <a14:foregroundMark x1="76759" y1="90452" x2="71608" y2="81533"/>
                        <a14:foregroundMark x1="71608" y1="81533" x2="67714" y2="91206"/>
                        <a14:foregroundMark x1="67714" y1="91206" x2="56658" y2="91332"/>
                        <a14:foregroundMark x1="56658" y1="91332" x2="50251" y2="86558"/>
                        <a14:foregroundMark x1="78266" y1="61307" x2="80151" y2="70980"/>
                        <a14:foregroundMark x1="80151" y1="70980" x2="71985" y2="62814"/>
                        <a14:foregroundMark x1="71985" y1="62814" x2="66709" y2="71106"/>
                        <a14:foregroundMark x1="66709" y1="71106" x2="57286" y2="73492"/>
                        <a14:foregroundMark x1="57286" y1="73492" x2="62060" y2="83166"/>
                        <a14:foregroundMark x1="62060" y1="83166" x2="55653" y2="75879"/>
                        <a14:foregroundMark x1="55653" y1="75879" x2="51382" y2="84799"/>
                        <a14:foregroundMark x1="51382" y1="84799" x2="30151" y2="84548"/>
                        <a14:foregroundMark x1="44095" y1="84171" x2="24623" y2="78518"/>
                        <a14:foregroundMark x1="24623" y1="78518" x2="18467" y2="71734"/>
                        <a14:foregroundMark x1="18467" y1="71734" x2="26508" y2="84422"/>
                        <a14:foregroundMark x1="26508" y1="84422" x2="14447" y2="61307"/>
                        <a14:foregroundMark x1="14447" y1="61307" x2="14950" y2="51884"/>
                        <a14:foregroundMark x1="14950" y1="51884" x2="21231" y2="63568"/>
                        <a14:foregroundMark x1="21231" y1="63568" x2="19849" y2="50628"/>
                        <a14:foregroundMark x1="19849" y1="50628" x2="25000" y2="77261"/>
                        <a14:foregroundMark x1="25000" y1="77261" x2="21482" y2="35050"/>
                        <a14:foregroundMark x1="21482" y1="35050" x2="25503" y2="63191"/>
                        <a14:foregroundMark x1="25503" y1="63191" x2="24246" y2="26131"/>
                        <a14:foregroundMark x1="24246" y1="26131" x2="27136" y2="57663"/>
                        <a14:foregroundMark x1="27136" y1="57663" x2="23744" y2="22362"/>
                        <a14:foregroundMark x1="23744" y1="22362" x2="44849" y2="18342"/>
                        <a14:foregroundMark x1="44849" y1="18342" x2="34171" y2="19095"/>
                        <a14:foregroundMark x1="34171" y1="19095" x2="50251" y2="18593"/>
                        <a14:foregroundMark x1="50251" y1="18593" x2="67462" y2="18719"/>
                        <a14:foregroundMark x1="67462" y1="18719" x2="51005" y2="16583"/>
                        <a14:foregroundMark x1="51005" y1="16583" x2="79774" y2="28769"/>
                        <a14:foregroundMark x1="79774" y1="28769" x2="66457" y2="20603"/>
                        <a14:foregroundMark x1="66457" y1="20603" x2="81281" y2="39573"/>
                        <a14:foregroundMark x1="81281" y1="39573" x2="75628" y2="28141"/>
                        <a14:foregroundMark x1="75628" y1="28141" x2="80779" y2="55276"/>
                        <a14:foregroundMark x1="80779" y1="55276" x2="78894" y2="39070"/>
                        <a14:foregroundMark x1="78894" y1="39070" x2="76759" y2="63191"/>
                        <a14:foregroundMark x1="76759" y1="63191" x2="77513" y2="53769"/>
                        <a14:foregroundMark x1="77513" y1="53769" x2="71231" y2="64824"/>
                        <a14:foregroundMark x1="71231" y1="64824" x2="60302" y2="67588"/>
                        <a14:foregroundMark x1="60302" y1="67588" x2="51759" y2="73869"/>
                        <a14:foregroundMark x1="51759" y1="73869" x2="47111" y2="82789"/>
                        <a14:foregroundMark x1="47111" y1="82789" x2="21859" y2="82035"/>
                        <a14:foregroundMark x1="21859" y1="82035" x2="21859" y2="82035"/>
                        <a14:foregroundMark x1="48367" y1="13317" x2="57915" y2="11307"/>
                        <a14:foregroundMark x1="57915" y1="11307" x2="77136" y2="15075"/>
                        <a14:foregroundMark x1="77136" y1="15075" x2="68467" y2="11181"/>
                        <a14:foregroundMark x1="68467" y1="11181" x2="32286" y2="11055"/>
                        <a14:foregroundMark x1="32286" y1="11055" x2="44849" y2="10176"/>
                        <a14:foregroundMark x1="44849" y1="10176" x2="68593" y2="11558"/>
                        <a14:foregroundMark x1="68593" y1="11558" x2="22990" y2="10930"/>
                        <a14:foregroundMark x1="22990" y1="10930" x2="14573" y2="14950"/>
                        <a14:foregroundMark x1="14573" y1="14950" x2="15704" y2="28141"/>
                        <a14:foregroundMark x1="15704" y1="28141" x2="12186" y2="18342"/>
                        <a14:foregroundMark x1="12186" y1="18342" x2="6533" y2="41080"/>
                        <a14:foregroundMark x1="6533" y1="41080" x2="14070" y2="84548"/>
                        <a14:foregroundMark x1="14070" y1="84548" x2="22111" y2="90075"/>
                        <a14:foregroundMark x1="22111" y1="90075" x2="31533" y2="90578"/>
                        <a14:foregroundMark x1="31533" y1="90578" x2="42085" y2="90327"/>
                        <a14:foregroundMark x1="42085" y1="90327" x2="61809" y2="91709"/>
                        <a14:foregroundMark x1="61809" y1="91709" x2="80905" y2="89573"/>
                        <a14:foregroundMark x1="80905" y1="89573" x2="88819" y2="84296"/>
                        <a14:foregroundMark x1="88819" y1="84296" x2="92965" y2="74121"/>
                        <a14:foregroundMark x1="92965" y1="74121" x2="91583" y2="40452"/>
                        <a14:foregroundMark x1="84296" y1="11683" x2="62688" y2="7286"/>
                        <a14:foregroundMark x1="62688" y1="7286" x2="20477" y2="9925"/>
                        <a14:foregroundMark x1="20477" y1="9925" x2="11683" y2="15452"/>
                        <a14:foregroundMark x1="11683" y1="15452" x2="8166" y2="34045"/>
                        <a14:foregroundMark x1="8166" y1="34045" x2="10553" y2="80276"/>
                        <a14:foregroundMark x1="72236" y1="10050" x2="63442" y2="6784"/>
                        <a14:foregroundMark x1="63442" y1="6784" x2="44347" y2="7286"/>
                        <a14:backgroundMark x1="60678" y1="30276" x2="68719" y2="37312"/>
                        <a14:backgroundMark x1="68719" y1="37312" x2="57915" y2="31281"/>
                        <a14:backgroundMark x1="57915" y1="31281" x2="64950" y2="41332"/>
                        <a14:backgroundMark x1="64950" y1="41332" x2="47487" y2="30653"/>
                        <a14:backgroundMark x1="47487" y1="30653" x2="60050" y2="45603"/>
                        <a14:backgroundMark x1="60050" y1="45603" x2="43342" y2="31533"/>
                        <a14:backgroundMark x1="43342" y1="31533" x2="51382" y2="40704"/>
                        <a14:backgroundMark x1="51382" y1="40704" x2="40578" y2="35804"/>
                        <a14:backgroundMark x1="40578" y1="35804" x2="48618" y2="45603"/>
                        <a14:backgroundMark x1="48618" y1="45603" x2="39698" y2="41457"/>
                        <a14:backgroundMark x1="39698" y1="41457" x2="45226" y2="52513"/>
                        <a14:backgroundMark x1="45226" y1="52513" x2="36181" y2="56030"/>
                        <a14:backgroundMark x1="36181" y1="56030" x2="39196" y2="64950"/>
                        <a14:backgroundMark x1="39196" y1="64950" x2="47111" y2="60050"/>
                        <a14:backgroundMark x1="47111" y1="60050" x2="56533" y2="58920"/>
                        <a14:backgroundMark x1="56533" y1="58920" x2="65704" y2="53518"/>
                        <a14:backgroundMark x1="65704" y1="53518" x2="70226" y2="44724"/>
                        <a14:backgroundMark x1="70226" y1="44724" x2="67839" y2="34548"/>
                        <a14:backgroundMark x1="67839" y1="34548" x2="60930" y2="28266"/>
                        <a14:backgroundMark x1="60930" y1="28266" x2="40452" y2="25251"/>
                        <a14:backgroundMark x1="40452" y1="25251" x2="33040" y2="31533"/>
                        <a14:backgroundMark x1="33040" y1="31533" x2="34422" y2="73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53" y="5381597"/>
            <a:ext cx="897473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Bank">
            <a:extLst>
              <a:ext uri="{FF2B5EF4-FFF2-40B4-BE49-F238E27FC236}">
                <a16:creationId xmlns:a16="http://schemas.microsoft.com/office/drawing/2014/main" id="{F6C94A91-AB44-4D60-9EF4-30003868A49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52599" y="2523126"/>
            <a:ext cx="897473" cy="89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2">
            <a:extLst>
              <a:ext uri="{FF2B5EF4-FFF2-40B4-BE49-F238E27FC236}">
                <a16:creationId xmlns:a16="http://schemas.microsoft.com/office/drawing/2014/main" id="{88EE0949-F84A-4B28-8016-3D45C0B10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6"/>
          <a:stretch/>
        </p:blipFill>
        <p:spPr bwMode="auto">
          <a:xfrm>
            <a:off x="1291534" y="3494828"/>
            <a:ext cx="811981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>
            <a:extLst>
              <a:ext uri="{FF2B5EF4-FFF2-40B4-BE49-F238E27FC236}">
                <a16:creationId xmlns:a16="http://schemas.microsoft.com/office/drawing/2014/main" id="{C6DFBE5B-AFBC-472B-9219-7BA71ED4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" y="4294909"/>
            <a:ext cx="897473" cy="5461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6">
            <a:extLst>
              <a:ext uri="{FF2B5EF4-FFF2-40B4-BE49-F238E27FC236}">
                <a16:creationId xmlns:a16="http://schemas.microsoft.com/office/drawing/2014/main" id="{D9A989E0-9AFA-4D8E-B3F0-3BFB8854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20" y="4215705"/>
            <a:ext cx="2208779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>
            <a:extLst>
              <a:ext uri="{FF2B5EF4-FFF2-40B4-BE49-F238E27FC236}">
                <a16:creationId xmlns:a16="http://schemas.microsoft.com/office/drawing/2014/main" id="{38A5F36E-6005-4183-A0FD-D46B72D28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>
                        <a14:backgroundMark x1="10200" y1="3000" x2="10800" y2="0"/>
                        <a14:backgroundMark x1="19600" y1="5200" x2="24800" y2="200"/>
                        <a14:backgroundMark x1="20600" y1="12400" x2="62600" y2="11400"/>
                        <a14:backgroundMark x1="62600" y1="11400" x2="86200" y2="13000"/>
                        <a14:backgroundMark x1="86200" y1="13000" x2="98200" y2="12800"/>
                        <a14:backgroundMark x1="98200" y1="12800" x2="99800" y2="12800"/>
                        <a14:backgroundMark x1="63000" y1="24600" x2="98600" y2="2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1" t="29108" r="11919" b="36087"/>
          <a:stretch/>
        </p:blipFill>
        <p:spPr bwMode="auto">
          <a:xfrm>
            <a:off x="9477718" y="2875337"/>
            <a:ext cx="897473" cy="4309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AAD705-205D-426D-9D3D-BFB289DB787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67603" y="4106090"/>
            <a:ext cx="894030" cy="560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42">
            <a:extLst>
              <a:ext uri="{FF2B5EF4-FFF2-40B4-BE49-F238E27FC236}">
                <a16:creationId xmlns:a16="http://schemas.microsoft.com/office/drawing/2014/main" id="{FCCD44BB-BBC2-4077-8513-9D649D1C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57" y="4911415"/>
            <a:ext cx="1439796" cy="425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>
            <a:extLst>
              <a:ext uri="{FF2B5EF4-FFF2-40B4-BE49-F238E27FC236}">
                <a16:creationId xmlns:a16="http://schemas.microsoft.com/office/drawing/2014/main" id="{D4FB8078-E6B3-454B-8FA0-198065F3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58" y="4041559"/>
            <a:ext cx="2592496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6">
            <a:extLst>
              <a:ext uri="{FF2B5EF4-FFF2-40B4-BE49-F238E27FC236}">
                <a16:creationId xmlns:a16="http://schemas.microsoft.com/office/drawing/2014/main" id="{178B6360-4CAA-4FA5-ACAB-4CFFA7958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2"/>
          <a:stretch/>
        </p:blipFill>
        <p:spPr bwMode="auto">
          <a:xfrm>
            <a:off x="9210680" y="4087545"/>
            <a:ext cx="2847791" cy="89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8">
            <a:extLst>
              <a:ext uri="{FF2B5EF4-FFF2-40B4-BE49-F238E27FC236}">
                <a16:creationId xmlns:a16="http://schemas.microsoft.com/office/drawing/2014/main" id="{4AF27F2C-7F39-4DFA-A016-237BD9DB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76" y="1190582"/>
            <a:ext cx="897473" cy="9114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8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shoes, sitting&#10;&#10;Description automatically generated">
            <a:extLst>
              <a:ext uri="{FF2B5EF4-FFF2-40B4-BE49-F238E27FC236}">
                <a16:creationId xmlns:a16="http://schemas.microsoft.com/office/drawing/2014/main" id="{F43D96BA-59EF-46FC-8E4C-BC1AD420A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91" b="15297"/>
          <a:stretch/>
        </p:blipFill>
        <p:spPr>
          <a:xfrm>
            <a:off x="885" y="497"/>
            <a:ext cx="12190251" cy="6039440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D460D06-8F82-4690-92E3-30CC9B65D1AB}"/>
              </a:ext>
            </a:extLst>
          </p:cNvPr>
          <p:cNvSpPr txBox="1">
            <a:spLocks/>
          </p:cNvSpPr>
          <p:nvPr/>
        </p:nvSpPr>
        <p:spPr>
          <a:xfrm>
            <a:off x="273233" y="2111321"/>
            <a:ext cx="11645468" cy="1546181"/>
          </a:xfrm>
          <a:prstGeom prst="rect">
            <a:avLst/>
          </a:prstGeom>
        </p:spPr>
        <p:txBody>
          <a:bodyPr vert="horz" lIns="91427" tIns="45713" rIns="91427" bIns="4571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CA" sz="63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Artificial Intelligence uses in SharePoint Framework (SPFx)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CCEFBDD-F6CA-4305-BFD4-3F9735AB49DF}"/>
              </a:ext>
            </a:extLst>
          </p:cNvPr>
          <p:cNvSpPr txBox="1">
            <a:spLocks/>
          </p:cNvSpPr>
          <p:nvPr/>
        </p:nvSpPr>
        <p:spPr>
          <a:xfrm>
            <a:off x="4602273" y="5166875"/>
            <a:ext cx="2987387" cy="601450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latin typeface="Playfair Display"/>
              </a:rPr>
              <a:t>For good, not evil!</a:t>
            </a:r>
          </a:p>
        </p:txBody>
      </p:sp>
    </p:spTree>
    <p:extLst>
      <p:ext uri="{BB962C8B-B14F-4D97-AF65-F5344CB8AC3E}">
        <p14:creationId xmlns:p14="http://schemas.microsoft.com/office/powerpoint/2010/main" val="273407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5CBC7-0844-4153-A1ED-E294A1BEF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487"/>
            <a:ext cx="12190271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2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929AD7-8658-4C79-A727-2A25FB9F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1" y="495754"/>
            <a:ext cx="10515600" cy="1325563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570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176</Words>
  <Application>Microsoft Office PowerPoint</Application>
  <PresentationFormat>Widescreen</PresentationFormat>
  <Paragraphs>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Lato</vt:lpstr>
      <vt:lpstr>Montserrat</vt:lpstr>
      <vt:lpstr>Old English Text MT</vt:lpstr>
      <vt:lpstr>Playfair Display</vt:lpstr>
      <vt:lpstr>Quicksand</vt:lpstr>
      <vt:lpstr>Segoe UI</vt:lpstr>
      <vt:lpstr>Square721 BT</vt:lpstr>
      <vt:lpstr>Wingdings</vt:lpstr>
      <vt:lpstr>Office Theme</vt:lpstr>
      <vt:lpstr>PowerPoint Presentation</vt:lpstr>
      <vt:lpstr>PowerPoint Presentation</vt:lpstr>
      <vt:lpstr>Kirti Prajapati</vt:lpstr>
      <vt:lpstr>PowerPoint Presentation</vt:lpstr>
      <vt:lpstr>PowerPoint Presentation</vt:lpstr>
      <vt:lpstr>AI is already all  around us!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Mani</dc:creator>
  <cp:lastModifiedBy>Kirti Prajapati</cp:lastModifiedBy>
  <cp:revision>30</cp:revision>
  <dcterms:created xsi:type="dcterms:W3CDTF">2020-01-31T02:56:04Z</dcterms:created>
  <dcterms:modified xsi:type="dcterms:W3CDTF">2020-02-04T12:54:49Z</dcterms:modified>
</cp:coreProperties>
</file>